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93" r:id="rId5"/>
    <p:sldId id="295" r:id="rId6"/>
    <p:sldId id="355" r:id="rId7"/>
    <p:sldId id="260" r:id="rId8"/>
    <p:sldId id="264" r:id="rId9"/>
    <p:sldId id="271" r:id="rId10"/>
    <p:sldId id="273" r:id="rId11"/>
    <p:sldId id="278" r:id="rId12"/>
    <p:sldId id="283" r:id="rId13"/>
    <p:sldId id="286" r:id="rId14"/>
    <p:sldId id="2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3F0456-99F3-6DBD-9E2F-AEAFE78C5227}" name="m.wilnhammer" initials="m." userId="S::m.wilnhammer_asi-assurance.org#ext#@onefsc.onmicrosoft.com::5801dffc-2aca-42a2-a180-aa93cdd869db" providerId="AD"/>
  <p188:author id="{1216A671-FCF9-C045-4FEB-E9F81AF7CA4C}" name="Emily White" initials="EW" userId="S::e.white@fsc.org::a1817587-c932-4657-96c7-0eb1c9f81ac9" providerId="AD"/>
  <p188:author id="{8A782FAC-A859-35ED-7633-C3DD22393A76}" name="Etienne Kuzong" initials="EK" userId="S::e.kuzong@asi-assurance.org::fe4bafd6-3dac-4984-a40f-bd1d8b6062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60D28-BFA9-4B9A-A373-46B9BA40DD87}" v="45" dt="2025-04-13T10:58:06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18" autoAdjust="0"/>
  </p:normalViewPr>
  <p:slideViewPr>
    <p:cSldViewPr snapToGrid="0">
      <p:cViewPr varScale="1">
        <p:scale>
          <a:sx n="75" d="100"/>
          <a:sy n="75" d="100"/>
        </p:scale>
        <p:origin x="4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White" userId="S::e.white@fsc.org::a1817587-c932-4657-96c7-0eb1c9f81ac9" providerId="AD" clId="Web-{9F4F872F-C0C9-368C-893C-D95A0AC5A24D}"/>
    <pc:docChg chg="mod">
      <pc:chgData name="Emily White" userId="S::e.white@fsc.org::a1817587-c932-4657-96c7-0eb1c9f81ac9" providerId="AD" clId="Web-{9F4F872F-C0C9-368C-893C-D95A0AC5A24D}" dt="2024-11-25T16:01:42.568" v="0"/>
      <pc:docMkLst>
        <pc:docMk/>
      </pc:docMkLst>
    </pc:docChg>
  </pc:docChgLst>
  <pc:docChgLst>
    <pc:chgData name="m.wilnhammer" userId="S::m.wilnhammer_asi-assurance.org#ext#@onefsc.onmicrosoft.com::5801dffc-2aca-42a2-a180-aa93cdd869db" providerId="AD" clId="Web-{08315412-A4E7-5226-C69C-DFE98260B89C}"/>
    <pc:docChg chg="modSld">
      <pc:chgData name="m.wilnhammer" userId="S::m.wilnhammer_asi-assurance.org#ext#@onefsc.onmicrosoft.com::5801dffc-2aca-42a2-a180-aa93cdd869db" providerId="AD" clId="Web-{08315412-A4E7-5226-C69C-DFE98260B89C}" dt="2025-03-06T15:05:42.905" v="5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08315412-A4E7-5226-C69C-DFE98260B89C}" dt="2025-03-06T15:05:10.951" v="0" actId="20577"/>
        <pc:sldMkLst>
          <pc:docMk/>
          <pc:sldMk cId="2837134787" sldId="293"/>
        </pc:sldMkLst>
        <pc:spChg chg="mod">
          <ac:chgData name="m.wilnhammer" userId="S::m.wilnhammer_asi-assurance.org#ext#@onefsc.onmicrosoft.com::5801dffc-2aca-42a2-a180-aa93cdd869db" providerId="AD" clId="Web-{08315412-A4E7-5226-C69C-DFE98260B89C}" dt="2025-03-06T15:05:10.951" v="0" actId="20577"/>
          <ac:spMkLst>
            <pc:docMk/>
            <pc:sldMk cId="2837134787" sldId="293"/>
            <ac:spMk id="3" creationId="{82E0780B-85E4-46E0-BE10-AFC80F5B0B8B}"/>
          </ac:spMkLst>
        </pc:spChg>
      </pc:sldChg>
      <pc:sldChg chg="modSp">
        <pc:chgData name="m.wilnhammer" userId="S::m.wilnhammer_asi-assurance.org#ext#@onefsc.onmicrosoft.com::5801dffc-2aca-42a2-a180-aa93cdd869db" providerId="AD" clId="Web-{08315412-A4E7-5226-C69C-DFE98260B89C}" dt="2025-03-06T15:05:42.905" v="5" actId="20577"/>
        <pc:sldMkLst>
          <pc:docMk/>
          <pc:sldMk cId="1839850447" sldId="355"/>
        </pc:sldMkLst>
        <pc:spChg chg="mod">
          <ac:chgData name="m.wilnhammer" userId="S::m.wilnhammer_asi-assurance.org#ext#@onefsc.onmicrosoft.com::5801dffc-2aca-42a2-a180-aa93cdd869db" providerId="AD" clId="Web-{08315412-A4E7-5226-C69C-DFE98260B89C}" dt="2025-03-06T15:05:42.905" v="5" actId="20577"/>
          <ac:spMkLst>
            <pc:docMk/>
            <pc:sldMk cId="1839850447" sldId="355"/>
            <ac:spMk id="3" creationId="{A6FE01C2-15D9-405E-8555-411328B7408E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7245D88D-7A06-2679-028F-30C0DE5D9ADE}"/>
    <pc:docChg chg="mod addSld delSld modSld addMainMaster delMainMaster">
      <pc:chgData name="m.wilnhammer" userId="S::m.wilnhammer_asi-assurance.org#ext#@onefsc.onmicrosoft.com::5801dffc-2aca-42a2-a180-aa93cdd869db" providerId="AD" clId="Web-{7245D88D-7A06-2679-028F-30C0DE5D9ADE}" dt="2025-03-03T18:26:44.040" v="92" actId="20577"/>
      <pc:docMkLst>
        <pc:docMk/>
      </pc:docMkLst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1:43.529" v="29" actId="20577"/>
        <pc:sldMkLst>
          <pc:docMk/>
          <pc:sldMk cId="0" sldId="260"/>
        </pc:sldMkLst>
        <pc:spChg chg="mod">
          <ac:chgData name="m.wilnhammer" userId="S::m.wilnhammer_asi-assurance.org#ext#@onefsc.onmicrosoft.com::5801dffc-2aca-42a2-a180-aa93cdd869db" providerId="AD" clId="Web-{7245D88D-7A06-2679-028F-30C0DE5D9ADE}" dt="2025-03-03T18:21:43.529" v="29" actId="20577"/>
          <ac:spMkLst>
            <pc:docMk/>
            <pc:sldMk cId="0" sldId="260"/>
            <ac:spMk id="133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7245D88D-7A06-2679-028F-30C0DE5D9ADE}" dt="2025-03-03T18:21:41.545" v="28" actId="1076"/>
          <ac:picMkLst>
            <pc:docMk/>
            <pc:sldMk cId="0" sldId="260"/>
            <ac:picMk id="3" creationId="{43914771-8D2D-4A0D-B770-721D3E0B39B4}"/>
          </ac:picMkLst>
        </pc:picChg>
      </pc:sldChg>
      <pc:sldChg chg="modSp mod modClrScheme chgLayout modNotes">
        <pc:chgData name="m.wilnhammer" userId="S::m.wilnhammer_asi-assurance.org#ext#@onefsc.onmicrosoft.com::5801dffc-2aca-42a2-a180-aa93cdd869db" providerId="AD" clId="Web-{7245D88D-7A06-2679-028F-30C0DE5D9ADE}" dt="2025-03-03T18:24:02.612" v="63"/>
        <pc:sldMkLst>
          <pc:docMk/>
          <pc:sldMk cId="0" sldId="264"/>
        </pc:sldMkLst>
        <pc:spChg chg="mod">
          <ac:chgData name="m.wilnhammer" userId="S::m.wilnhammer_asi-assurance.org#ext#@onefsc.onmicrosoft.com::5801dffc-2aca-42a2-a180-aa93cdd869db" providerId="AD" clId="Web-{7245D88D-7A06-2679-028F-30C0DE5D9ADE}" dt="2025-03-03T18:22:07.874" v="35" actId="1076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m.wilnhammer" userId="S::m.wilnhammer_asi-assurance.org#ext#@onefsc.onmicrosoft.com::5801dffc-2aca-42a2-a180-aa93cdd869db" providerId="AD" clId="Web-{7245D88D-7A06-2679-028F-30C0DE5D9ADE}" dt="2025-03-03T18:21:59.030" v="33"/>
          <ac:spMkLst>
            <pc:docMk/>
            <pc:sldMk cId="0" sldId="264"/>
            <ac:spMk id="158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7245D88D-7A06-2679-028F-30C0DE5D9ADE}" dt="2025-03-03T18:21:51.295" v="31" actId="1076"/>
          <ac:picMkLst>
            <pc:docMk/>
            <pc:sldMk cId="0" sldId="264"/>
            <ac:picMk id="2" creationId="{BAA3B422-6799-42B4-AE89-4BCE82B666EB}"/>
          </ac:picMkLst>
        </pc:pic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2:10.187" v="36" actId="14100"/>
        <pc:sldMkLst>
          <pc:docMk/>
          <pc:sldMk cId="0" sldId="271"/>
        </pc:sldMkLst>
        <pc:picChg chg="mod">
          <ac:chgData name="m.wilnhammer" userId="S::m.wilnhammer_asi-assurance.org#ext#@onefsc.onmicrosoft.com::5801dffc-2aca-42a2-a180-aa93cdd869db" providerId="AD" clId="Web-{7245D88D-7A06-2679-028F-30C0DE5D9ADE}" dt="2025-03-03T18:22:10.187" v="36" actId="14100"/>
          <ac:picMkLst>
            <pc:docMk/>
            <pc:sldMk cId="0" sldId="271"/>
            <ac:picMk id="4" creationId="{92E26BFB-EE70-4C93-A3D3-6537F8BEF1D2}"/>
          </ac:picMkLst>
        </pc:pic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2:17.374" v="38" actId="1076"/>
        <pc:sldMkLst>
          <pc:docMk/>
          <pc:sldMk cId="0" sldId="273"/>
        </pc:sldMkLst>
        <pc:picChg chg="mod">
          <ac:chgData name="m.wilnhammer" userId="S::m.wilnhammer_asi-assurance.org#ext#@onefsc.onmicrosoft.com::5801dffc-2aca-42a2-a180-aa93cdd869db" providerId="AD" clId="Web-{7245D88D-7A06-2679-028F-30C0DE5D9ADE}" dt="2025-03-03T18:22:17.374" v="38" actId="1076"/>
          <ac:picMkLst>
            <pc:docMk/>
            <pc:sldMk cId="0" sldId="273"/>
            <ac:picMk id="3" creationId="{03A6DFC9-A72A-49FE-BA71-99611FBD7E25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3.515" v="40"/>
        <pc:sldMkLst>
          <pc:docMk/>
          <pc:sldMk cId="0" sldId="278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3.109" v="39"/>
          <ac:picMkLst>
            <pc:docMk/>
            <pc:sldMk cId="0" sldId="278"/>
            <ac:picMk id="3" creationId="{F6550ED3-C09C-4937-A9A8-C8DDD139F2D2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3.515" v="40"/>
          <ac:picMkLst>
            <pc:docMk/>
            <pc:sldMk cId="0" sldId="278"/>
            <ac:picMk id="4" creationId="{A35C23C7-AC3B-F55C-EF9B-48EE8AB994F9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6.218" v="42"/>
        <pc:sldMkLst>
          <pc:docMk/>
          <pc:sldMk cId="0" sldId="283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5.812" v="41"/>
          <ac:picMkLst>
            <pc:docMk/>
            <pc:sldMk cId="0" sldId="283"/>
            <ac:picMk id="3" creationId="{FEA2F015-EE21-4E1D-A2DC-AFC02A297FDA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6.218" v="42"/>
          <ac:picMkLst>
            <pc:docMk/>
            <pc:sldMk cId="0" sldId="283"/>
            <ac:picMk id="4" creationId="{5CB780EC-257B-1758-6A15-24B959492A68}"/>
          </ac:picMkLst>
        </pc:picChg>
      </pc:sldChg>
      <pc:sldChg chg="addSp delSp mod modClrScheme chgLayout">
        <pc:chgData name="m.wilnhammer" userId="S::m.wilnhammer_asi-assurance.org#ext#@onefsc.onmicrosoft.com::5801dffc-2aca-42a2-a180-aa93cdd869db" providerId="AD" clId="Web-{7245D88D-7A06-2679-028F-30C0DE5D9ADE}" dt="2025-03-03T18:22:28.922" v="44"/>
        <pc:sldMkLst>
          <pc:docMk/>
          <pc:sldMk cId="0" sldId="286"/>
        </pc:sldMkLst>
        <pc:picChg chg="del">
          <ac:chgData name="m.wilnhammer" userId="S::m.wilnhammer_asi-assurance.org#ext#@onefsc.onmicrosoft.com::5801dffc-2aca-42a2-a180-aa93cdd869db" providerId="AD" clId="Web-{7245D88D-7A06-2679-028F-30C0DE5D9ADE}" dt="2025-03-03T18:22:28.609" v="43"/>
          <ac:picMkLst>
            <pc:docMk/>
            <pc:sldMk cId="0" sldId="286"/>
            <ac:picMk id="3" creationId="{5CE29FF0-C338-45AC-B7EE-43985CD6FCCD}"/>
          </ac:picMkLst>
        </pc:picChg>
        <pc:picChg chg="add">
          <ac:chgData name="m.wilnhammer" userId="S::m.wilnhammer_asi-assurance.org#ext#@onefsc.onmicrosoft.com::5801dffc-2aca-42a2-a180-aa93cdd869db" providerId="AD" clId="Web-{7245D88D-7A06-2679-028F-30C0DE5D9ADE}" dt="2025-03-03T18:22:28.922" v="44"/>
          <ac:picMkLst>
            <pc:docMk/>
            <pc:sldMk cId="0" sldId="286"/>
            <ac:picMk id="4" creationId="{F528A547-5358-2B42-83C6-541FAFDA92A1}"/>
          </ac:picMkLst>
        </pc:picChg>
      </pc:sldChg>
      <pc:sldChg chg="addSp delSp modSp mod modClrScheme chgLayout">
        <pc:chgData name="m.wilnhammer" userId="S::m.wilnhammer_asi-assurance.org#ext#@onefsc.onmicrosoft.com::5801dffc-2aca-42a2-a180-aa93cdd869db" providerId="AD" clId="Web-{7245D88D-7A06-2679-028F-30C0DE5D9ADE}" dt="2025-03-03T18:23:14.798" v="55" actId="1076"/>
        <pc:sldMkLst>
          <pc:docMk/>
          <pc:sldMk cId="0" sldId="287"/>
        </pc:sldMkLst>
        <pc:spChg chg="add mod">
          <ac:chgData name="m.wilnhammer" userId="S::m.wilnhammer_asi-assurance.org#ext#@onefsc.onmicrosoft.com::5801dffc-2aca-42a2-a180-aa93cdd869db" providerId="AD" clId="Web-{7245D88D-7A06-2679-028F-30C0DE5D9ADE}" dt="2025-03-03T18:23:14.798" v="55" actId="1076"/>
          <ac:spMkLst>
            <pc:docMk/>
            <pc:sldMk cId="0" sldId="287"/>
            <ac:spMk id="2" creationId="{8082111B-439E-FF4F-DD8A-43907829A56C}"/>
          </ac:spMkLst>
        </pc:spChg>
        <pc:spChg chg="mod">
          <ac:chgData name="m.wilnhammer" userId="S::m.wilnhammer_asi-assurance.org#ext#@onefsc.onmicrosoft.com::5801dffc-2aca-42a2-a180-aa93cdd869db" providerId="AD" clId="Web-{7245D88D-7A06-2679-028F-30C0DE5D9ADE}" dt="2025-03-03T18:23:10.954" v="52" actId="1076"/>
          <ac:spMkLst>
            <pc:docMk/>
            <pc:sldMk cId="0" sldId="287"/>
            <ac:spMk id="328" creationId="{00000000-0000-0000-0000-000000000000}"/>
          </ac:spMkLst>
        </pc:spChg>
        <pc:picChg chg="del">
          <ac:chgData name="m.wilnhammer" userId="S::m.wilnhammer_asi-assurance.org#ext#@onefsc.onmicrosoft.com::5801dffc-2aca-42a2-a180-aa93cdd869db" providerId="AD" clId="Web-{7245D88D-7A06-2679-028F-30C0DE5D9ADE}" dt="2025-03-03T18:22:59.001" v="50"/>
          <ac:picMkLst>
            <pc:docMk/>
            <pc:sldMk cId="0" sldId="287"/>
            <ac:picMk id="4" creationId="{DF8D4203-6F81-4568-95DB-75D654F36583}"/>
          </ac:picMkLst>
        </pc:picChg>
      </pc:sldChg>
      <pc:sldChg chg="addSp delSp modSp mod modClrScheme chgLayout">
        <pc:chgData name="m.wilnhammer" userId="S::m.wilnhammer_asi-assurance.org#ext#@onefsc.onmicrosoft.com::5801dffc-2aca-42a2-a180-aa93cdd869db" providerId="AD" clId="Web-{7245D88D-7A06-2679-028F-30C0DE5D9ADE}" dt="2025-03-03T18:26:44.040" v="92" actId="20577"/>
        <pc:sldMkLst>
          <pc:docMk/>
          <pc:sldMk cId="2837134787" sldId="293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4:54.723" v="66" actId="14100"/>
          <ac:spMkLst>
            <pc:docMk/>
            <pc:sldMk cId="2837134787" sldId="293"/>
            <ac:spMk id="2" creationId="{2FA820BD-1A05-4BF4-8409-80C229E15FBC}"/>
          </ac:spMkLst>
        </pc:spChg>
        <pc:spChg chg="add del mod ord">
          <ac:chgData name="m.wilnhammer" userId="S::m.wilnhammer_asi-assurance.org#ext#@onefsc.onmicrosoft.com::5801dffc-2aca-42a2-a180-aa93cdd869db" providerId="AD" clId="Web-{7245D88D-7A06-2679-028F-30C0DE5D9ADE}" dt="2025-03-03T18:26:44.040" v="92" actId="20577"/>
          <ac:spMkLst>
            <pc:docMk/>
            <pc:sldMk cId="2837134787" sldId="293"/>
            <ac:spMk id="3" creationId="{82E0780B-85E4-46E0-BE10-AFC80F5B0B8B}"/>
          </ac:spMkLst>
        </pc:sp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1:24.997" v="23" actId="1076"/>
        <pc:sldMkLst>
          <pc:docMk/>
          <pc:sldMk cId="89348294" sldId="295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0:48.309" v="6"/>
          <ac:spMkLst>
            <pc:docMk/>
            <pc:sldMk cId="89348294" sldId="295"/>
            <ac:spMk id="2" creationId="{814977D8-4424-4EF5-A934-60098BB2D083}"/>
          </ac:spMkLst>
        </pc:spChg>
        <pc:spChg chg="mod ord">
          <ac:chgData name="m.wilnhammer" userId="S::m.wilnhammer_asi-assurance.org#ext#@onefsc.onmicrosoft.com::5801dffc-2aca-42a2-a180-aa93cdd869db" providerId="AD" clId="Web-{7245D88D-7A06-2679-028F-30C0DE5D9ADE}" dt="2025-03-03T18:21:24.997" v="23" actId="1076"/>
          <ac:spMkLst>
            <pc:docMk/>
            <pc:sldMk cId="89348294" sldId="295"/>
            <ac:spMk id="3" creationId="{523FC180-5963-4397-AABC-E2D34828E1BE}"/>
          </ac:spMkLst>
        </pc:spChg>
      </pc:sldChg>
      <pc:sldChg chg="modSp mod modClrScheme chgLayout">
        <pc:chgData name="m.wilnhammer" userId="S::m.wilnhammer_asi-assurance.org#ext#@onefsc.onmicrosoft.com::5801dffc-2aca-42a2-a180-aa93cdd869db" providerId="AD" clId="Web-{7245D88D-7A06-2679-028F-30C0DE5D9ADE}" dt="2025-03-03T18:24:17.566" v="65" actId="20577"/>
        <pc:sldMkLst>
          <pc:docMk/>
          <pc:sldMk cId="1839850447" sldId="355"/>
        </pc:sldMkLst>
        <pc:spChg chg="mod ord">
          <ac:chgData name="m.wilnhammer" userId="S::m.wilnhammer_asi-assurance.org#ext#@onefsc.onmicrosoft.com::5801dffc-2aca-42a2-a180-aa93cdd869db" providerId="AD" clId="Web-{7245D88D-7A06-2679-028F-30C0DE5D9ADE}" dt="2025-03-03T18:20:59.184" v="8"/>
          <ac:spMkLst>
            <pc:docMk/>
            <pc:sldMk cId="1839850447" sldId="355"/>
            <ac:spMk id="2" creationId="{602EF945-3205-4007-9715-4DE568DA963D}"/>
          </ac:spMkLst>
        </pc:spChg>
        <pc:spChg chg="mod ord">
          <ac:chgData name="m.wilnhammer" userId="S::m.wilnhammer_asi-assurance.org#ext#@onefsc.onmicrosoft.com::5801dffc-2aca-42a2-a180-aa93cdd869db" providerId="AD" clId="Web-{7245D88D-7A06-2679-028F-30C0DE5D9ADE}" dt="2025-03-03T18:24:17.566" v="65" actId="20577"/>
          <ac:spMkLst>
            <pc:docMk/>
            <pc:sldMk cId="1839850447" sldId="355"/>
            <ac:spMk id="3" creationId="{A6FE01C2-15D9-405E-8555-411328B7408E}"/>
          </ac:spMkLst>
        </pc:spChg>
      </pc:sldChg>
      <pc:sldChg chg="new del">
        <pc:chgData name="m.wilnhammer" userId="S::m.wilnhammer_asi-assurance.org#ext#@onefsc.onmicrosoft.com::5801dffc-2aca-42a2-a180-aa93cdd869db" providerId="AD" clId="Web-{7245D88D-7A06-2679-028F-30C0DE5D9ADE}" dt="2025-03-03T18:20:27.792" v="3"/>
        <pc:sldMkLst>
          <pc:docMk/>
          <pc:sldMk cId="866252648" sldId="356"/>
        </pc:sldMkLst>
      </pc:sldChg>
      <pc:sldChg chg="new del">
        <pc:chgData name="m.wilnhammer" userId="S::m.wilnhammer_asi-assurance.org#ext#@onefsc.onmicrosoft.com::5801dffc-2aca-42a2-a180-aa93cdd869db" providerId="AD" clId="Web-{7245D88D-7A06-2679-028F-30C0DE5D9ADE}" dt="2025-03-03T18:20:39.887" v="5"/>
        <pc:sldMkLst>
          <pc:docMk/>
          <pc:sldMk cId="992637365" sldId="356"/>
        </pc:sldMkLst>
      </pc:sldChg>
      <pc:sldMasterChg chg="add del addSldLayout delSldLayout">
        <pc:chgData name="m.wilnhammer" userId="S::m.wilnhammer_asi-assurance.org#ext#@onefsc.onmicrosoft.com::5801dffc-2aca-42a2-a180-aa93cdd869db" providerId="AD" clId="Web-{7245D88D-7A06-2679-028F-30C0DE5D9ADE}" dt="2025-03-03T18:20:18.698" v="1"/>
        <pc:sldMasterMkLst>
          <pc:docMk/>
          <pc:sldMasterMk cId="3459069691" sldId="2147483660"/>
        </pc:sldMasterMkLst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750824530" sldId="2147483661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14701364" sldId="2147483663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919755916" sldId="2147483664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58077404" sldId="2147483665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3348479457" sldId="2147483666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547471850" sldId="2147483667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508784760" sldId="2147483668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906891498" sldId="2147483669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19405167" sldId="2147483670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752108991" sldId="2147483671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2694696886" sldId="2147483672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73020774" sldId="2147483673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57516473" sldId="2147483674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282033250" sldId="2147483675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1315318295" sldId="2147483676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094376644" sldId="2147483677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3497517588" sldId="2147483678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4100382613" sldId="2147483679"/>
          </pc:sldLayoutMkLst>
        </pc:sldLayoutChg>
        <pc:sldLayoutChg chg="add del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3459069691" sldId="2147483660"/>
            <pc:sldLayoutMk cId="1873271581" sldId="2147483680"/>
          </pc:sldLayoutMkLst>
        </pc:sldLayoutChg>
      </pc:sldMasterChg>
      <pc:sldMasterChg chg="add del addSldLayout delSldLayout modSldLayout">
        <pc:chgData name="m.wilnhammer" userId="S::m.wilnhammer_asi-assurance.org#ext#@onefsc.onmicrosoft.com::5801dffc-2aca-42a2-a180-aa93cdd869db" providerId="AD" clId="Web-{7245D88D-7A06-2679-028F-30C0DE5D9ADE}" dt="2025-03-03T18:20:18.698" v="1"/>
        <pc:sldMasterMkLst>
          <pc:docMk/>
          <pc:sldMasterMk cId="1382732010" sldId="2147483681"/>
        </pc:sldMasterMkLst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656710455" sldId="2147483682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651543101" sldId="2147483683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643679642" sldId="2147483684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427507621" sldId="2147483685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833798597" sldId="2147483686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711347387" sldId="2147483687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3554653485" sldId="2147483688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4258381167" sldId="2147483689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676143209" sldId="2147483690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79240491" sldId="2147483691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472530297" sldId="2147483692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2331543774" sldId="2147483693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1232898549" sldId="2147483694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3374477157" sldId="2147483695"/>
          </pc:sldLayoutMkLst>
        </pc:sldLayoutChg>
        <pc:sldLayoutChg chg="add del mod replId">
          <pc:chgData name="m.wilnhammer" userId="S::m.wilnhammer_asi-assurance.org#ext#@onefsc.onmicrosoft.com::5801dffc-2aca-42a2-a180-aa93cdd869db" providerId="AD" clId="Web-{7245D88D-7A06-2679-028F-30C0DE5D9ADE}" dt="2025-03-03T18:20:18.698" v="1"/>
          <pc:sldLayoutMkLst>
            <pc:docMk/>
            <pc:sldMasterMk cId="1382732010" sldId="2147483681"/>
            <pc:sldLayoutMk cId="498308570" sldId="2147483696"/>
          </pc:sldLayoutMkLst>
        </pc:sldLayoutChg>
      </pc:sldMasterChg>
    </pc:docChg>
  </pc:docChgLst>
  <pc:docChgLst>
    <pc:chgData name="m.wilnhammer" userId="S::m.wilnhammer_asi-assurance.org#ext#@onefsc.onmicrosoft.com::5801dffc-2aca-42a2-a180-aa93cdd869db" providerId="AD" clId="Web-{91CE10FC-7534-FF87-3E76-FEB234C3442F}"/>
    <pc:docChg chg="modSld">
      <pc:chgData name="m.wilnhammer" userId="S::m.wilnhammer_asi-assurance.org#ext#@onefsc.onmicrosoft.com::5801dffc-2aca-42a2-a180-aa93cdd869db" providerId="AD" clId="Web-{91CE10FC-7534-FF87-3E76-FEB234C3442F}" dt="2025-03-14T14:50:37.831" v="11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91CE10FC-7534-FF87-3E76-FEB234C3442F}" dt="2025-03-14T14:49:53.517" v="1" actId="1076"/>
        <pc:sldMkLst>
          <pc:docMk/>
          <pc:sldMk cId="0" sldId="260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49:53.517" v="1" actId="1076"/>
          <ac:spMkLst>
            <pc:docMk/>
            <pc:sldMk cId="0" sldId="260"/>
            <ac:spMk id="133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91CE10FC-7534-FF87-3E76-FEB234C3442F}" dt="2025-03-14T14:49:44.220" v="0" actId="14100"/>
          <ac:picMkLst>
            <pc:docMk/>
            <pc:sldMk cId="0" sldId="260"/>
            <ac:picMk id="3" creationId="{43914771-8D2D-4A0D-B770-721D3E0B39B4}"/>
          </ac:picMkLst>
        </pc:picChg>
      </pc:sldChg>
      <pc:sldChg chg="modSp">
        <pc:chgData name="m.wilnhammer" userId="S::m.wilnhammer_asi-assurance.org#ext#@onefsc.onmicrosoft.com::5801dffc-2aca-42a2-a180-aa93cdd869db" providerId="AD" clId="Web-{91CE10FC-7534-FF87-3E76-FEB234C3442F}" dt="2025-03-14T14:50:14.612" v="4" actId="1076"/>
        <pc:sldMkLst>
          <pc:docMk/>
          <pc:sldMk cId="0" sldId="264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50:14.612" v="4" actId="1076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m.wilnhammer" userId="S::m.wilnhammer_asi-assurance.org#ext#@onefsc.onmicrosoft.com::5801dffc-2aca-42a2-a180-aa93cdd869db" providerId="AD" clId="Web-{91CE10FC-7534-FF87-3E76-FEB234C3442F}" dt="2025-03-14T14:50:06.283" v="3" actId="1076"/>
          <ac:spMkLst>
            <pc:docMk/>
            <pc:sldMk cId="0" sldId="264"/>
            <ac:spMk id="158" creationId="{00000000-0000-0000-0000-000000000000}"/>
          </ac:spMkLst>
        </pc:spChg>
        <pc:picChg chg="mod">
          <ac:chgData name="m.wilnhammer" userId="S::m.wilnhammer_asi-assurance.org#ext#@onefsc.onmicrosoft.com::5801dffc-2aca-42a2-a180-aa93cdd869db" providerId="AD" clId="Web-{91CE10FC-7534-FF87-3E76-FEB234C3442F}" dt="2025-03-14T14:49:59.705" v="2" actId="14100"/>
          <ac:picMkLst>
            <pc:docMk/>
            <pc:sldMk cId="0" sldId="264"/>
            <ac:picMk id="2" creationId="{BAA3B422-6799-42B4-AE89-4BCE82B666EB}"/>
          </ac:picMkLst>
        </pc:picChg>
      </pc:sldChg>
      <pc:sldChg chg="modSp">
        <pc:chgData name="m.wilnhammer" userId="S::m.wilnhammer_asi-assurance.org#ext#@onefsc.onmicrosoft.com::5801dffc-2aca-42a2-a180-aa93cdd869db" providerId="AD" clId="Web-{91CE10FC-7534-FF87-3E76-FEB234C3442F}" dt="2025-03-14T14:50:37.831" v="11" actId="20577"/>
        <pc:sldMkLst>
          <pc:docMk/>
          <pc:sldMk cId="0" sldId="287"/>
        </pc:sldMkLst>
        <pc:spChg chg="mod">
          <ac:chgData name="m.wilnhammer" userId="S::m.wilnhammer_asi-assurance.org#ext#@onefsc.onmicrosoft.com::5801dffc-2aca-42a2-a180-aa93cdd869db" providerId="AD" clId="Web-{91CE10FC-7534-FF87-3E76-FEB234C3442F}" dt="2025-03-14T14:50:37.831" v="11" actId="20577"/>
          <ac:spMkLst>
            <pc:docMk/>
            <pc:sldMk cId="0" sldId="287"/>
            <ac:spMk id="328" creationId="{00000000-0000-0000-0000-000000000000}"/>
          </ac:spMkLst>
        </pc:spChg>
      </pc:sldChg>
    </pc:docChg>
  </pc:docChgLst>
  <pc:docChgLst>
    <pc:chgData name="Emily White" userId="a1817587-c932-4657-96c7-0eb1c9f81ac9" providerId="ADAL" clId="{0F360D28-BFA9-4B9A-A373-46B9BA40DD87}"/>
    <pc:docChg chg="undo custSel modSld">
      <pc:chgData name="Emily White" userId="a1817587-c932-4657-96c7-0eb1c9f81ac9" providerId="ADAL" clId="{0F360D28-BFA9-4B9A-A373-46B9BA40DD87}" dt="2025-04-13T10:58:06.604" v="733" actId="20577"/>
      <pc:docMkLst>
        <pc:docMk/>
      </pc:docMkLst>
      <pc:sldChg chg="addSp delSp modSp mod modNotesTx">
        <pc:chgData name="Emily White" userId="a1817587-c932-4657-96c7-0eb1c9f81ac9" providerId="ADAL" clId="{0F360D28-BFA9-4B9A-A373-46B9BA40DD87}" dt="2025-04-13T10:40:35.393" v="266"/>
        <pc:sldMkLst>
          <pc:docMk/>
          <pc:sldMk cId="0" sldId="260"/>
        </pc:sldMkLst>
        <pc:spChg chg="add mod">
          <ac:chgData name="Emily White" userId="a1817587-c932-4657-96c7-0eb1c9f81ac9" providerId="ADAL" clId="{0F360D28-BFA9-4B9A-A373-46B9BA40DD87}" dt="2025-04-13T10:32:44.031" v="90" actId="20577"/>
          <ac:spMkLst>
            <pc:docMk/>
            <pc:sldMk cId="0" sldId="260"/>
            <ac:spMk id="2" creationId="{CD112A5A-DB2C-3384-10E7-8ACEE548B8A2}"/>
          </ac:spMkLst>
        </pc:spChg>
        <pc:spChg chg="add mod">
          <ac:chgData name="Emily White" userId="a1817587-c932-4657-96c7-0eb1c9f81ac9" providerId="ADAL" clId="{0F360D28-BFA9-4B9A-A373-46B9BA40DD87}" dt="2025-04-13T10:38:36.264" v="250" actId="14100"/>
          <ac:spMkLst>
            <pc:docMk/>
            <pc:sldMk cId="0" sldId="260"/>
            <ac:spMk id="4" creationId="{69505381-1476-396F-4082-4E8C1DC104D3}"/>
          </ac:spMkLst>
        </pc:spChg>
        <pc:spChg chg="mod">
          <ac:chgData name="Emily White" userId="a1817587-c932-4657-96c7-0eb1c9f81ac9" providerId="ADAL" clId="{0F360D28-BFA9-4B9A-A373-46B9BA40DD87}" dt="2025-04-13T10:31:18.248" v="45" actId="1076"/>
          <ac:spMkLst>
            <pc:docMk/>
            <pc:sldMk cId="0" sldId="260"/>
            <ac:spMk id="133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25.483" v="247" actId="478"/>
          <ac:picMkLst>
            <pc:docMk/>
            <pc:sldMk cId="0" sldId="260"/>
            <ac:picMk id="3" creationId="{43914771-8D2D-4A0D-B770-721D3E0B39B4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7:57.406" v="731" actId="1076"/>
        <pc:sldMkLst>
          <pc:docMk/>
          <pc:sldMk cId="0" sldId="264"/>
        </pc:sldMkLst>
        <pc:spChg chg="add mod">
          <ac:chgData name="Emily White" userId="a1817587-c932-4657-96c7-0eb1c9f81ac9" providerId="ADAL" clId="{0F360D28-BFA9-4B9A-A373-46B9BA40DD87}" dt="2025-04-13T10:38:51.740" v="252"/>
          <ac:spMkLst>
            <pc:docMk/>
            <pc:sldMk cId="0" sldId="264"/>
            <ac:spMk id="3" creationId="{972C29A6-F987-74AB-FD5C-75584641051E}"/>
          </ac:spMkLst>
        </pc:spChg>
        <pc:spChg chg="mod">
          <ac:chgData name="Emily White" userId="a1817587-c932-4657-96c7-0eb1c9f81ac9" providerId="ADAL" clId="{0F360D28-BFA9-4B9A-A373-46B9BA40DD87}" dt="2025-04-13T10:34:23.841" v="117" actId="20577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Emily White" userId="a1817587-c932-4657-96c7-0eb1c9f81ac9" providerId="ADAL" clId="{0F360D28-BFA9-4B9A-A373-46B9BA40DD87}" dt="2025-04-13T10:57:57.406" v="731" actId="1076"/>
          <ac:spMkLst>
            <pc:docMk/>
            <pc:sldMk cId="0" sldId="264"/>
            <ac:spMk id="158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46.045" v="251" actId="478"/>
          <ac:picMkLst>
            <pc:docMk/>
            <pc:sldMk cId="0" sldId="264"/>
            <ac:picMk id="2" creationId="{BAA3B422-6799-42B4-AE89-4BCE82B666EB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0:53.560" v="270" actId="20577"/>
        <pc:sldMkLst>
          <pc:docMk/>
          <pc:sldMk cId="0" sldId="271"/>
        </pc:sldMkLst>
        <pc:spChg chg="add mod">
          <ac:chgData name="Emily White" userId="a1817587-c932-4657-96c7-0eb1c9f81ac9" providerId="ADAL" clId="{0F360D28-BFA9-4B9A-A373-46B9BA40DD87}" dt="2025-04-13T10:38:56.630" v="254"/>
          <ac:spMkLst>
            <pc:docMk/>
            <pc:sldMk cId="0" sldId="271"/>
            <ac:spMk id="2" creationId="{DE688FCD-7679-AA2F-DDF5-97966B1BD08E}"/>
          </ac:spMkLst>
        </pc:spChg>
        <pc:spChg chg="mod">
          <ac:chgData name="Emily White" userId="a1817587-c932-4657-96c7-0eb1c9f81ac9" providerId="ADAL" clId="{0F360D28-BFA9-4B9A-A373-46B9BA40DD87}" dt="2025-04-13T10:39:40.433" v="265" actId="1076"/>
          <ac:spMkLst>
            <pc:docMk/>
            <pc:sldMk cId="0" sldId="271"/>
            <ac:spMk id="3" creationId="{7B7E88A6-46DA-40B7-A3EC-0838C96B7BB7}"/>
          </ac:spMkLst>
        </pc:spChg>
        <pc:spChg chg="mod">
          <ac:chgData name="Emily White" userId="a1817587-c932-4657-96c7-0eb1c9f81ac9" providerId="ADAL" clId="{0F360D28-BFA9-4B9A-A373-46B9BA40DD87}" dt="2025-04-13T10:37:29.459" v="237" actId="1076"/>
          <ac:spMkLst>
            <pc:docMk/>
            <pc:sldMk cId="0" sldId="271"/>
            <ac:spMk id="207" creationId="{00000000-0000-0000-0000-000000000000}"/>
          </ac:spMkLst>
        </pc:spChg>
        <pc:picChg chg="del mod">
          <ac:chgData name="Emily White" userId="a1817587-c932-4657-96c7-0eb1c9f81ac9" providerId="ADAL" clId="{0F360D28-BFA9-4B9A-A373-46B9BA40DD87}" dt="2025-04-13T10:38:55.472" v="253" actId="478"/>
          <ac:picMkLst>
            <pc:docMk/>
            <pc:sldMk cId="0" sldId="271"/>
            <ac:picMk id="4" creationId="{92E26BFB-EE70-4C93-A3D3-6537F8BEF1D2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3:23.293" v="298" actId="12"/>
        <pc:sldMkLst>
          <pc:docMk/>
          <pc:sldMk cId="0" sldId="273"/>
        </pc:sldMkLst>
        <pc:spChg chg="add mod">
          <ac:chgData name="Emily White" userId="a1817587-c932-4657-96c7-0eb1c9f81ac9" providerId="ADAL" clId="{0F360D28-BFA9-4B9A-A373-46B9BA40DD87}" dt="2025-04-13T10:41:08.014" v="272"/>
          <ac:spMkLst>
            <pc:docMk/>
            <pc:sldMk cId="0" sldId="273"/>
            <ac:spMk id="2" creationId="{B6F3E150-5051-3705-BD79-A4EF16AF108C}"/>
          </ac:spMkLst>
        </pc:spChg>
        <pc:spChg chg="add mod">
          <ac:chgData name="Emily White" userId="a1817587-c932-4657-96c7-0eb1c9f81ac9" providerId="ADAL" clId="{0F360D28-BFA9-4B9A-A373-46B9BA40DD87}" dt="2025-04-13T10:43:12.252" v="296" actId="1076"/>
          <ac:spMkLst>
            <pc:docMk/>
            <pc:sldMk cId="0" sldId="273"/>
            <ac:spMk id="5" creationId="{E8A97D3A-A788-BF3F-4A4F-E054781C0CA9}"/>
          </ac:spMkLst>
        </pc:spChg>
        <pc:spChg chg="mod">
          <ac:chgData name="Emily White" userId="a1817587-c932-4657-96c7-0eb1c9f81ac9" providerId="ADAL" clId="{0F360D28-BFA9-4B9A-A373-46B9BA40DD87}" dt="2025-04-13T10:42:12.828" v="285" actId="1076"/>
          <ac:spMkLst>
            <pc:docMk/>
            <pc:sldMk cId="0" sldId="273"/>
            <ac:spMk id="219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1:03.842" v="271" actId="478"/>
          <ac:picMkLst>
            <pc:docMk/>
            <pc:sldMk cId="0" sldId="273"/>
            <ac:picMk id="3" creationId="{03A6DFC9-A72A-49FE-BA71-99611FBD7E25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49:28.756" v="365" actId="12"/>
        <pc:sldMkLst>
          <pc:docMk/>
          <pc:sldMk cId="0" sldId="278"/>
        </pc:sldMkLst>
        <pc:spChg chg="add mod">
          <ac:chgData name="Emily White" userId="a1817587-c932-4657-96c7-0eb1c9f81ac9" providerId="ADAL" clId="{0F360D28-BFA9-4B9A-A373-46B9BA40DD87}" dt="2025-04-13T10:43:51.915" v="300"/>
          <ac:spMkLst>
            <pc:docMk/>
            <pc:sldMk cId="0" sldId="278"/>
            <ac:spMk id="2" creationId="{46575993-7AAA-2D8D-7DF6-AABB09F3C76F}"/>
          </ac:spMkLst>
        </pc:spChg>
        <pc:spChg chg="add mod">
          <ac:chgData name="Emily White" userId="a1817587-c932-4657-96c7-0eb1c9f81ac9" providerId="ADAL" clId="{0F360D28-BFA9-4B9A-A373-46B9BA40DD87}" dt="2025-04-13T10:44:08.679" v="305" actId="20577"/>
          <ac:spMkLst>
            <pc:docMk/>
            <pc:sldMk cId="0" sldId="278"/>
            <ac:spMk id="3" creationId="{B4B7380E-96CB-A983-1908-E7A22D4C6FA5}"/>
          </ac:spMkLst>
        </pc:spChg>
        <pc:spChg chg="mod">
          <ac:chgData name="Emily White" userId="a1817587-c932-4657-96c7-0eb1c9f81ac9" providerId="ADAL" clId="{0F360D28-BFA9-4B9A-A373-46B9BA40DD87}" dt="2025-04-13T10:44:48.065" v="318" actId="1076"/>
          <ac:spMkLst>
            <pc:docMk/>
            <pc:sldMk cId="0" sldId="278"/>
            <ac:spMk id="265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3:50.890" v="299" actId="478"/>
          <ac:picMkLst>
            <pc:docMk/>
            <pc:sldMk cId="0" sldId="278"/>
            <ac:picMk id="4" creationId="{A35C23C7-AC3B-F55C-EF9B-48EE8AB994F9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0:16.001" v="480" actId="20577"/>
        <pc:sldMkLst>
          <pc:docMk/>
          <pc:sldMk cId="0" sldId="283"/>
        </pc:sldMkLst>
        <pc:spChg chg="add mod">
          <ac:chgData name="Emily White" userId="a1817587-c932-4657-96c7-0eb1c9f81ac9" providerId="ADAL" clId="{0F360D28-BFA9-4B9A-A373-46B9BA40DD87}" dt="2025-04-13T10:45:38.414" v="321"/>
          <ac:spMkLst>
            <pc:docMk/>
            <pc:sldMk cId="0" sldId="283"/>
            <ac:spMk id="2" creationId="{C04F17CB-76F6-D8EC-4D48-396662F535E0}"/>
          </ac:spMkLst>
        </pc:spChg>
        <pc:spChg chg="add mod">
          <ac:chgData name="Emily White" userId="a1817587-c932-4657-96c7-0eb1c9f81ac9" providerId="ADAL" clId="{0F360D28-BFA9-4B9A-A373-46B9BA40DD87}" dt="2025-04-13T10:46:04.307" v="329" actId="1076"/>
          <ac:spMkLst>
            <pc:docMk/>
            <pc:sldMk cId="0" sldId="283"/>
            <ac:spMk id="3" creationId="{A2BE6EE0-7632-EEB1-A4BA-25BB8AFBA972}"/>
          </ac:spMkLst>
        </pc:spChg>
        <pc:spChg chg="mod">
          <ac:chgData name="Emily White" userId="a1817587-c932-4657-96c7-0eb1c9f81ac9" providerId="ADAL" clId="{0F360D28-BFA9-4B9A-A373-46B9BA40DD87}" dt="2025-04-13T10:47:18.475" v="348" actId="15"/>
          <ac:spMkLst>
            <pc:docMk/>
            <pc:sldMk cId="0" sldId="283"/>
            <ac:spMk id="303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5:34.395" v="320" actId="478"/>
          <ac:picMkLst>
            <pc:docMk/>
            <pc:sldMk cId="0" sldId="283"/>
            <ac:picMk id="4" creationId="{5CB780EC-257B-1758-6A15-24B959492A68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2:07.487" v="654" actId="20577"/>
        <pc:sldMkLst>
          <pc:docMk/>
          <pc:sldMk cId="0" sldId="286"/>
        </pc:sldMkLst>
        <pc:spChg chg="add mod">
          <ac:chgData name="Emily White" userId="a1817587-c932-4657-96c7-0eb1c9f81ac9" providerId="ADAL" clId="{0F360D28-BFA9-4B9A-A373-46B9BA40DD87}" dt="2025-04-13T10:48:23.789" v="350"/>
          <ac:spMkLst>
            <pc:docMk/>
            <pc:sldMk cId="0" sldId="286"/>
            <ac:spMk id="2" creationId="{B7970CA5-8319-98AE-33E4-2431D9362CFD}"/>
          </ac:spMkLst>
        </pc:spChg>
        <pc:spChg chg="add mod">
          <ac:chgData name="Emily White" userId="a1817587-c932-4657-96c7-0eb1c9f81ac9" providerId="ADAL" clId="{0F360D28-BFA9-4B9A-A373-46B9BA40DD87}" dt="2025-04-13T10:48:57.297" v="358" actId="20577"/>
          <ac:spMkLst>
            <pc:docMk/>
            <pc:sldMk cId="0" sldId="286"/>
            <ac:spMk id="3" creationId="{51139EF4-DAE1-79E9-0A46-1F324FA39F2B}"/>
          </ac:spMkLst>
        </pc:spChg>
        <pc:spChg chg="mod">
          <ac:chgData name="Emily White" userId="a1817587-c932-4657-96c7-0eb1c9f81ac9" providerId="ADAL" clId="{0F360D28-BFA9-4B9A-A373-46B9BA40DD87}" dt="2025-04-13T10:49:14.980" v="363" actId="1076"/>
          <ac:spMkLst>
            <pc:docMk/>
            <pc:sldMk cId="0" sldId="286"/>
            <ac:spMk id="321" creationId="{00000000-0000-0000-0000-000000000000}"/>
          </ac:spMkLst>
        </pc:spChg>
        <pc:picChg chg="del">
          <ac:chgData name="Emily White" userId="a1817587-c932-4657-96c7-0eb1c9f81ac9" providerId="ADAL" clId="{0F360D28-BFA9-4B9A-A373-46B9BA40DD87}" dt="2025-04-13T10:48:22.816" v="349" actId="478"/>
          <ac:picMkLst>
            <pc:docMk/>
            <pc:sldMk cId="0" sldId="286"/>
            <ac:picMk id="4" creationId="{F528A547-5358-2B42-83C6-541FAFDA92A1}"/>
          </ac:picMkLst>
        </pc:picChg>
      </pc:sldChg>
      <pc:sldChg chg="addSp delSp modSp mod modNotesTx">
        <pc:chgData name="Emily White" userId="a1817587-c932-4657-96c7-0eb1c9f81ac9" providerId="ADAL" clId="{0F360D28-BFA9-4B9A-A373-46B9BA40DD87}" dt="2025-04-13T10:58:06.604" v="733" actId="20577"/>
        <pc:sldMkLst>
          <pc:docMk/>
          <pc:sldMk cId="0" sldId="287"/>
        </pc:sldMkLst>
        <pc:spChg chg="del mod">
          <ac:chgData name="Emily White" userId="a1817587-c932-4657-96c7-0eb1c9f81ac9" providerId="ADAL" clId="{0F360D28-BFA9-4B9A-A373-46B9BA40DD87}" dt="2025-04-13T10:54:20.530" v="685" actId="478"/>
          <ac:spMkLst>
            <pc:docMk/>
            <pc:sldMk cId="0" sldId="287"/>
            <ac:spMk id="2" creationId="{8082111B-439E-FF4F-DD8A-43907829A56C}"/>
          </ac:spMkLst>
        </pc:spChg>
        <pc:spChg chg="add mod">
          <ac:chgData name="Emily White" userId="a1817587-c932-4657-96c7-0eb1c9f81ac9" providerId="ADAL" clId="{0F360D28-BFA9-4B9A-A373-46B9BA40DD87}" dt="2025-04-13T10:52:43.463" v="655"/>
          <ac:spMkLst>
            <pc:docMk/>
            <pc:sldMk cId="0" sldId="287"/>
            <ac:spMk id="3" creationId="{E2B8C52F-46FD-2315-100D-17E70F35999C}"/>
          </ac:spMkLst>
        </pc:spChg>
        <pc:spChg chg="add mod">
          <ac:chgData name="Emily White" userId="a1817587-c932-4657-96c7-0eb1c9f81ac9" providerId="ADAL" clId="{0F360D28-BFA9-4B9A-A373-46B9BA40DD87}" dt="2025-04-13T10:54:40.881" v="691" actId="207"/>
          <ac:spMkLst>
            <pc:docMk/>
            <pc:sldMk cId="0" sldId="287"/>
            <ac:spMk id="4" creationId="{7522B497-5D20-9EAD-FA35-36D858E48D3E}"/>
          </ac:spMkLst>
        </pc:spChg>
        <pc:spChg chg="mod">
          <ac:chgData name="Emily White" userId="a1817587-c932-4657-96c7-0eb1c9f81ac9" providerId="ADAL" clId="{0F360D28-BFA9-4B9A-A373-46B9BA40DD87}" dt="2025-04-13T10:54:28.218" v="687" actId="14100"/>
          <ac:spMkLst>
            <pc:docMk/>
            <pc:sldMk cId="0" sldId="287"/>
            <ac:spMk id="327" creationId="{00000000-0000-0000-0000-000000000000}"/>
          </ac:spMkLst>
        </pc:spChg>
        <pc:spChg chg="mod">
          <ac:chgData name="Emily White" userId="a1817587-c932-4657-96c7-0eb1c9f81ac9" providerId="ADAL" clId="{0F360D28-BFA9-4B9A-A373-46B9BA40DD87}" dt="2025-04-13T10:58:06.604" v="733" actId="20577"/>
          <ac:spMkLst>
            <pc:docMk/>
            <pc:sldMk cId="0" sldId="287"/>
            <ac:spMk id="328" creationId="{00000000-0000-0000-0000-000000000000}"/>
          </ac:spMkLst>
        </pc:spChg>
      </pc:sldChg>
      <pc:sldChg chg="modSp mod">
        <pc:chgData name="Emily White" userId="a1817587-c932-4657-96c7-0eb1c9f81ac9" providerId="ADAL" clId="{0F360D28-BFA9-4B9A-A373-46B9BA40DD87}" dt="2025-04-13T10:25:02.274" v="4" actId="115"/>
        <pc:sldMkLst>
          <pc:docMk/>
          <pc:sldMk cId="2837134787" sldId="293"/>
        </pc:sldMkLst>
        <pc:spChg chg="mod">
          <ac:chgData name="Emily White" userId="a1817587-c932-4657-96c7-0eb1c9f81ac9" providerId="ADAL" clId="{0F360D28-BFA9-4B9A-A373-46B9BA40DD87}" dt="2025-04-13T10:24:47.443" v="1" actId="255"/>
          <ac:spMkLst>
            <pc:docMk/>
            <pc:sldMk cId="2837134787" sldId="293"/>
            <ac:spMk id="2" creationId="{2FA820BD-1A05-4BF4-8409-80C229E15FBC}"/>
          </ac:spMkLst>
        </pc:spChg>
        <pc:spChg chg="mod">
          <ac:chgData name="Emily White" userId="a1817587-c932-4657-96c7-0eb1c9f81ac9" providerId="ADAL" clId="{0F360D28-BFA9-4B9A-A373-46B9BA40DD87}" dt="2025-04-13T10:25:02.274" v="4" actId="115"/>
          <ac:spMkLst>
            <pc:docMk/>
            <pc:sldMk cId="2837134787" sldId="293"/>
            <ac:spMk id="3" creationId="{82E0780B-85E4-46E0-BE10-AFC80F5B0B8B}"/>
          </ac:spMkLst>
        </pc:spChg>
      </pc:sldChg>
      <pc:sldChg chg="modSp mod">
        <pc:chgData name="Emily White" userId="a1817587-c932-4657-96c7-0eb1c9f81ac9" providerId="ADAL" clId="{0F360D28-BFA9-4B9A-A373-46B9BA40DD87}" dt="2025-04-13T10:25:12.406" v="5" actId="2711"/>
        <pc:sldMkLst>
          <pc:docMk/>
          <pc:sldMk cId="89348294" sldId="295"/>
        </pc:sldMkLst>
        <pc:spChg chg="mod">
          <ac:chgData name="Emily White" userId="a1817587-c932-4657-96c7-0eb1c9f81ac9" providerId="ADAL" clId="{0F360D28-BFA9-4B9A-A373-46B9BA40DD87}" dt="2025-04-13T10:25:12.406" v="5" actId="2711"/>
          <ac:spMkLst>
            <pc:docMk/>
            <pc:sldMk cId="89348294" sldId="295"/>
            <ac:spMk id="3" creationId="{523FC180-5963-4397-AABC-E2D34828E1BE}"/>
          </ac:spMkLst>
        </pc:spChg>
      </pc:sldChg>
      <pc:sldChg chg="modSp mod">
        <pc:chgData name="Emily White" userId="a1817587-c932-4657-96c7-0eb1c9f81ac9" providerId="ADAL" clId="{0F360D28-BFA9-4B9A-A373-46B9BA40DD87}" dt="2025-04-13T10:54:54.464" v="694" actId="1076"/>
        <pc:sldMkLst>
          <pc:docMk/>
          <pc:sldMk cId="1839850447" sldId="355"/>
        </pc:sldMkLst>
        <pc:spChg chg="mod">
          <ac:chgData name="Emily White" userId="a1817587-c932-4657-96c7-0eb1c9f81ac9" providerId="ADAL" clId="{0F360D28-BFA9-4B9A-A373-46B9BA40DD87}" dt="2025-04-13T10:54:54.464" v="694" actId="1076"/>
          <ac:spMkLst>
            <pc:docMk/>
            <pc:sldMk cId="1839850447" sldId="355"/>
            <ac:spMk id="3" creationId="{A6FE01C2-15D9-405E-8555-411328B7408E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6B608CAD-3B89-D611-AD3B-433D280191A1}"/>
    <pc:docChg chg="modSld">
      <pc:chgData name="m.wilnhammer" userId="S::m.wilnhammer_asi-assurance.org#ext#@onefsc.onmicrosoft.com::5801dffc-2aca-42a2-a180-aa93cdd869db" providerId="AD" clId="Web-{6B608CAD-3B89-D611-AD3B-433D280191A1}" dt="2025-03-14T16:12:18.049" v="3" actId="20577"/>
      <pc:docMkLst>
        <pc:docMk/>
      </pc:docMkLst>
      <pc:sldChg chg="modSp">
        <pc:chgData name="m.wilnhammer" userId="S::m.wilnhammer_asi-assurance.org#ext#@onefsc.onmicrosoft.com::5801dffc-2aca-42a2-a180-aa93cdd869db" providerId="AD" clId="Web-{6B608CAD-3B89-D611-AD3B-433D280191A1}" dt="2025-03-14T16:11:57.001" v="1" actId="20577"/>
        <pc:sldMkLst>
          <pc:docMk/>
          <pc:sldMk cId="0" sldId="271"/>
        </pc:sldMkLst>
        <pc:spChg chg="mod">
          <ac:chgData name="m.wilnhammer" userId="S::m.wilnhammer_asi-assurance.org#ext#@onefsc.onmicrosoft.com::5801dffc-2aca-42a2-a180-aa93cdd869db" providerId="AD" clId="Web-{6B608CAD-3B89-D611-AD3B-433D280191A1}" dt="2025-03-14T16:11:57.001" v="1" actId="20577"/>
          <ac:spMkLst>
            <pc:docMk/>
            <pc:sldMk cId="0" sldId="271"/>
            <ac:spMk id="207" creationId="{00000000-0000-0000-0000-000000000000}"/>
          </ac:spMkLst>
        </pc:spChg>
      </pc:sldChg>
      <pc:sldChg chg="modSp">
        <pc:chgData name="m.wilnhammer" userId="S::m.wilnhammer_asi-assurance.org#ext#@onefsc.onmicrosoft.com::5801dffc-2aca-42a2-a180-aa93cdd869db" providerId="AD" clId="Web-{6B608CAD-3B89-D611-AD3B-433D280191A1}" dt="2025-03-14T16:12:18.049" v="3" actId="20577"/>
        <pc:sldMkLst>
          <pc:docMk/>
          <pc:sldMk cId="0" sldId="273"/>
        </pc:sldMkLst>
        <pc:spChg chg="mod">
          <ac:chgData name="m.wilnhammer" userId="S::m.wilnhammer_asi-assurance.org#ext#@onefsc.onmicrosoft.com::5801dffc-2aca-42a2-a180-aa93cdd869db" providerId="AD" clId="Web-{6B608CAD-3B89-D611-AD3B-433D280191A1}" dt="2025-03-14T16:12:18.049" v="3" actId="20577"/>
          <ac:spMkLst>
            <pc:docMk/>
            <pc:sldMk cId="0" sldId="273"/>
            <ac:spMk id="2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E9A94-E1E0-4706-A6DD-06A5253E81C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8D845-1ECA-4E24-88EF-685FD81B4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6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lex.ilo.org/dyn/nrmlx_en/f?p=NORMLEXPUB:12100:0::NO::P12100_ILO_CODE:C182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89abc793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2e89abc793f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请注意突出显示的词语和短语。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这些对于理解要求和 FSC 意图非常重要。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>				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>			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>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1" name="Google Shape;131;g2e89abc793f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eeaa2ee15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2eeaa2ee158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请注意突出显示的词语和短语</a:t>
            </a:r>
            <a:r>
              <a:rPr dirty="0"/>
              <a:t>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这些对于理解要求和</a:t>
            </a:r>
            <a:r>
              <a:rPr dirty="0"/>
              <a:t> FSC </a:t>
            </a:r>
            <a:r>
              <a:rPr dirty="0" err="1"/>
              <a:t>意图非常重要</a:t>
            </a:r>
            <a:r>
              <a:rPr dirty="0"/>
              <a:t>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dirty="0" err="1"/>
              <a:t>该定义指的是</a:t>
            </a:r>
            <a:r>
              <a:rPr dirty="0"/>
              <a:t> ILO </a:t>
            </a:r>
            <a:r>
              <a:rPr dirty="0" err="1"/>
              <a:t>公约</a:t>
            </a:r>
            <a:r>
              <a:rPr dirty="0"/>
              <a:t> 182，第 3 </a:t>
            </a:r>
            <a:r>
              <a:rPr dirty="0" err="1"/>
              <a:t>款：</a:t>
            </a:r>
            <a:r>
              <a:rPr u="sng" dirty="0" err="1">
                <a:solidFill>
                  <a:srgbClr val="0563C1"/>
                </a:solidFill>
                <a:hlinkClick r:id="rId3"/>
              </a:rPr>
              <a:t>公约</a:t>
            </a:r>
            <a:r>
              <a:rPr u="sng" dirty="0">
                <a:solidFill>
                  <a:srgbClr val="0563C1"/>
                </a:solidFill>
                <a:hlinkClick r:id="rId3"/>
              </a:rPr>
              <a:t> C182 - 1999 </a:t>
            </a:r>
            <a:r>
              <a:rPr u="sng" dirty="0" err="1">
                <a:solidFill>
                  <a:srgbClr val="0563C1"/>
                </a:solidFill>
                <a:hlinkClick r:id="rId3"/>
              </a:rPr>
              <a:t>年《最</a:t>
            </a:r>
            <a:r>
              <a:rPr lang="zh-CN" altLang="en-US" u="sng" dirty="0">
                <a:solidFill>
                  <a:srgbClr val="0563C1"/>
                </a:solidFill>
                <a:hlinkClick r:id="rId3"/>
              </a:rPr>
              <a:t>恶劣</a:t>
            </a:r>
            <a:r>
              <a:rPr u="sng" dirty="0" err="1">
                <a:solidFill>
                  <a:srgbClr val="0563C1"/>
                </a:solidFill>
                <a:hlinkClick r:id="rId3"/>
              </a:rPr>
              <a:t>形式童工劳动公约</a:t>
            </a:r>
            <a:r>
              <a:rPr u="sng" dirty="0">
                <a:solidFill>
                  <a:srgbClr val="0563C1"/>
                </a:solidFill>
                <a:hlinkClick r:id="rId3"/>
              </a:rPr>
              <a:t>》（第 182 号）</a:t>
            </a:r>
            <a:r>
              <a:rPr dirty="0"/>
              <a:t>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dirty="0"/>
              <a:t>		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dirty="0"/>
              <a:t>	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dirty="0"/>
              <a:t>		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55" name="Google Shape;155;g2eeaa2ee158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e89abc793f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2e89abc793f_0_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请注意突出显示的词语和短语。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defRPr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这些对于理解要求和 FSC 意图非常重要。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defRPr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t>这些将在面授课程期间进行讨论</a:t>
            </a:r>
            <a:endParaRPr dirty="0"/>
          </a:p>
        </p:txBody>
      </p:sp>
      <p:sp>
        <p:nvSpPr>
          <p:cNvPr id="205" name="Google Shape;205;g2e89abc793f_0_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eedb043be4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2eedb043be4_1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记下要点。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这些是潜在强迫劳动做法的指标，如果发现任何危险信号，必须进行跟进。</a:t>
            </a:r>
            <a:endParaRPr dirty="0"/>
          </a:p>
        </p:txBody>
      </p:sp>
      <p:sp>
        <p:nvSpPr>
          <p:cNvPr id="217" name="Google Shape;217;g2eedb043be4_1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e89abc793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g2e89abc793f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歧视是最难“定性”的问题之一。审计员需要一个良好的三角测量系统/流程。</a:t>
            </a:r>
            <a:endParaRPr dirty="0"/>
          </a:p>
        </p:txBody>
      </p:sp>
      <p:sp>
        <p:nvSpPr>
          <p:cNvPr id="263" name="Google Shape;263;g2e89abc793f_0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eedb043be4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2eedb043be4_1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加入和选择的能力。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尊重工人组织的权利。</a:t>
            </a:r>
            <a:endParaRPr dirty="0"/>
          </a:p>
        </p:txBody>
      </p:sp>
      <p:sp>
        <p:nvSpPr>
          <p:cNvPr id="301" name="Google Shape;301;g2eedb043be4_1_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eedb043be4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2eedb043be4_1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尊重合法活动。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t>不歧视行使这些权利的工人。</a:t>
            </a:r>
            <a:endParaRPr dirty="0"/>
          </a:p>
        </p:txBody>
      </p:sp>
      <p:sp>
        <p:nvSpPr>
          <p:cNvPr id="319" name="Google Shape;319;g2eedb043be4_1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eedb043be4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2eedb043be4_1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>执行至关重要。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>谈判可能会发生，但如果结果未执行，那么就没有任何用处，因此三角测量和确保采取行动在这里非常重要。</a:t>
            </a:r>
            <a:endParaRPr dirty="0"/>
          </a:p>
        </p:txBody>
      </p:sp>
      <p:sp>
        <p:nvSpPr>
          <p:cNvPr id="325" name="Google Shape;325;g2eedb043be4_1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" name="Google Shape;26;p4"/>
          <p:cNvCxnSpPr>
            <a:cxnSpLocks/>
          </p:cNvCxnSpPr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7" name="Google Shape;2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082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 userDrawn="1">
  <p:cSld name="1_Simple slide - two columns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210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 userDrawn="1">
  <p:cSld name="Simple slide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21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7" name="Google Shape;16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4696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 preserve="1">
  <p:cSld name="Simple slide - half block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2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6" name="Google Shape;176;p22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7" name="Google Shape;17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3020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7516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oogle Shape;24;g148ffbbd734_0_145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5" name="Google Shape;25;g148ffbbd734_0_145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282033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318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8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575719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1219170" marR="0" lvl="1" indent="-541853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507987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8" name="Google Shape;38;p6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39" name="Google Shape;39;p6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40" name="Google Shape;40;p6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376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29" name="Google Shape;29;p9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dirty="0"/>
          </a:p>
        </p:txBody>
      </p:sp>
      <p:sp>
        <p:nvSpPr>
          <p:cNvPr id="30" name="Google Shape;30;p9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7517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ty white copy" type="tx">
  <p:cSld name="Emty white cop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382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23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7" name="Google Shape;18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89" name="Google Shape;18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87327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8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70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9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9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975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6" name="Google Shape;76;p10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5807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1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4" name="Google Shape;84;p11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34847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b">
  <p:cSld name="2_Section Separator - 4b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64" y="52466"/>
            <a:ext cx="12314617" cy="69315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/>
          <p:nvPr/>
        </p:nvSpPr>
        <p:spPr>
          <a:xfrm rot="5400000">
            <a:off x="-353977" y="408039"/>
            <a:ext cx="6721475" cy="6178449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ctrTitle"/>
          </p:nvPr>
        </p:nvSpPr>
        <p:spPr>
          <a:xfrm>
            <a:off x="1054130" y="2573868"/>
            <a:ext cx="4642068" cy="3394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2" name="Google Shape;92;p12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54747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3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3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78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15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cxnSp>
        <p:nvCxnSpPr>
          <p:cNvPr id="117" name="Google Shape;117;p15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90689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0" name="Google Shape;1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6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5" name="Google Shape;125;p16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01940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90696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820BD-1A05-4BF4-8409-80C229E15F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7417" y="711200"/>
            <a:ext cx="8181406" cy="2336800"/>
          </a:xfrm>
        </p:spPr>
        <p:txBody>
          <a:bodyPr>
            <a:normAutofit/>
          </a:bodyPr>
          <a:lstStyle/>
          <a:p>
            <a:pPr>
              <a:defRPr sz="32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 CoC 核心劳工要求 (CLR) 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审核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员培训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0780B-85E4-46E0-BE10-AFC80F5B0B8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17500" y="3546475"/>
            <a:ext cx="8741763" cy="1168400"/>
          </a:xfrm>
        </p:spPr>
        <p:txBody>
          <a:bodyPr>
            <a:normAutofit fontScale="77500" lnSpcReduction="20000"/>
          </a:bodyPr>
          <a:lstStyle/>
          <a:p>
            <a:pPr marL="177800" indent="0">
              <a:buNone/>
              <a:defRPr sz="36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课前预备阅读 </a:t>
            </a:r>
            <a:br>
              <a:rPr lang="zh-CN" sz="36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36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模块 2：重点关键领域概述</a:t>
            </a:r>
          </a:p>
        </p:txBody>
      </p:sp>
    </p:spTree>
    <p:extLst>
      <p:ext uri="{BB962C8B-B14F-4D97-AF65-F5344CB8AC3E}">
        <p14:creationId xmlns:p14="http://schemas.microsoft.com/office/powerpoint/2010/main" val="283713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edb043be4_1_42"/>
          <p:cNvSpPr txBox="1"/>
          <p:nvPr/>
        </p:nvSpPr>
        <p:spPr>
          <a:xfrm>
            <a:off x="566830" y="1527956"/>
            <a:ext cx="8345522" cy="4151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04863" marR="0" lvl="0" indent="-804863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7.5.3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</a:t>
            </a: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尊重工人从事与</a:t>
            </a:r>
            <a:r>
              <a:rPr lang="zh-CN" altLang="en-US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成立</a:t>
            </a: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、加入或协助工人组织有关的合法活动的权利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，或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不这样做的权利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，并且</a:t>
            </a:r>
            <a:r>
              <a:rPr lang="zh-CN" altLang="en-US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不会因工人行使这些权利而对其进行歧视或惩罚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。</a:t>
            </a: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970CA5-8319-98AE-33E4-2431D9362CFD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51139EF4-DAE1-79E9-0A46-1F324FA39F2B}"/>
              </a:ext>
            </a:extLst>
          </p:cNvPr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8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7.5.3 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eedb043be4_1_48"/>
          <p:cNvSpPr txBox="1"/>
          <p:nvPr/>
        </p:nvSpPr>
        <p:spPr>
          <a:xfrm>
            <a:off x="607683" y="1290853"/>
            <a:ext cx="8264468" cy="2732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03275" marR="0" lvl="0" indent="-803275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7.5.4 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组织与合法建立</a:t>
            </a:r>
            <a:r>
              <a:rPr lang="zh-CN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的工人组织和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/或正式选定的代表</a:t>
            </a:r>
            <a:r>
              <a:rPr lang="zh-CN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真诚地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进行谈判，并尽最大努力达成 </a:t>
            </a:r>
            <a:r>
              <a:rPr lang="zh-CN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集体谈判协议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。</a:t>
            </a: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zh-CN" sz="2400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803275" marR="0" lvl="0" indent="-803275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7.5.5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如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存在集体谈判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协议，实施这样的协议。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328" name="Google Shape;328;g2eedb043be4_1_48"/>
          <p:cNvSpPr txBox="1"/>
          <p:nvPr/>
        </p:nvSpPr>
        <p:spPr>
          <a:xfrm>
            <a:off x="465580" y="3797862"/>
            <a:ext cx="8264468" cy="166196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20000"/>
              </a:lnSpc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 ，附件 E 将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真诚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定义 为：</a:t>
            </a:r>
          </a:p>
          <a:p>
            <a:pPr marL="358775" algn="just">
              <a:lnSpc>
                <a:spcPct val="120000"/>
              </a:lnSpc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（雇主）和工人组织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尽一切努力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达成协议，进行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真正和建设性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的谈判，避免谈判的无理拖延，尊重已缔结的协议，并给予足够的时间讨论和解决集体争端。</a:t>
            </a: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B8C52F-46FD-2315-100D-17E70F35999C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Google Shape;219;g2eedb043be4_1_6">
            <a:extLst>
              <a:ext uri="{FF2B5EF4-FFF2-40B4-BE49-F238E27FC236}">
                <a16:creationId xmlns:a16="http://schemas.microsoft.com/office/drawing/2014/main" id="{7522B497-5D20-9EAD-FA35-36D858E48D3E}"/>
              </a:ext>
            </a:extLst>
          </p:cNvPr>
          <p:cNvSpPr txBox="1"/>
          <p:nvPr/>
        </p:nvSpPr>
        <p:spPr>
          <a:xfrm>
            <a:off x="607683" y="573303"/>
            <a:ext cx="7980263" cy="60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800" b="1"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7.5.4 和 7.5.5 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4977D8-4424-4EF5-A934-60098BB2D08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noProof="0" smtClean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</a:t>
            </a:fld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3FC180-5963-4397-AABC-E2D34828E1B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93750" y="2001838"/>
            <a:ext cx="7070090" cy="22653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sz="28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模块 2 将就国际劳工标准、基本原则和工作权利 (FPRW) 的重要性提供指导，重点关注 4 FSC 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核心劳工要求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并强调 FSC 标准要求。</a:t>
            </a:r>
            <a:br>
              <a:rPr lang="zh-CN" sz="28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endParaRPr lang="zh-CN" sz="2800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2EF945-3205-4007-9715-4DE568DA963D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8B8C8C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</a:t>
            </a:fld>
            <a:endParaRPr kumimoji="0" lang="zh-CN" sz="1200" b="0" i="0" u="none" strike="noStrike" kern="0" cap="none" spc="0" normalizeH="0" baseline="0" noProof="0" dirty="0">
              <a:ln>
                <a:noFill/>
              </a:ln>
              <a:solidFill>
                <a:srgbClr val="8B8C8C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FE01C2-15D9-405E-8555-411328B740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00478" y="700881"/>
            <a:ext cx="10699042" cy="54562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sz="2800">
                <a:latin typeface="+mj-lt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本预读材料为您提供了针对 CLR 每项 FSC 要求的重点关键领域。 </a:t>
            </a:r>
            <a:br>
              <a:rPr lang="zh-CN" sz="28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请注意每项要求中的关键词（下划线）。</a:t>
            </a:r>
            <a:br>
              <a:rPr lang="zh-CN" sz="28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br>
              <a:rPr lang="zh-CN" sz="2800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在面授课程期间，您将讨论这些问题，并回顾基于这些关键词和</a:t>
            </a:r>
            <a:b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</a:b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概念的案例研究。</a:t>
            </a:r>
            <a:endParaRPr lang="zh-CN" sz="2800" i="1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5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e89abc793f_0_61"/>
          <p:cNvSpPr txBox="1"/>
          <p:nvPr/>
        </p:nvSpPr>
        <p:spPr>
          <a:xfrm>
            <a:off x="590847" y="1163690"/>
            <a:ext cx="8284930" cy="611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7.2 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组织不得使用童工。</a:t>
            </a:r>
          </a:p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			</a:t>
            </a:r>
          </a:p>
          <a:p>
            <a:pPr marL="1169988" lvl="1" indent="-712788" algn="just">
              <a:lnSpc>
                <a:spcPct val="120000"/>
              </a:lnSpc>
              <a:buClr>
                <a:schemeClr val="dk1"/>
              </a:buClr>
              <a:buSzPts val="3000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7.2.1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除第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7.2.2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条另行规定，组织</a:t>
            </a:r>
            <a:r>
              <a:rPr lang="zh-CN" altLang="en-US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不得雇用</a:t>
            </a:r>
            <a:r>
              <a:rPr lang="en-US" alt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15</a:t>
            </a:r>
            <a:r>
              <a:rPr lang="zh-CN" altLang="en-US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岁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以下或低于国家或地方法律或法规规定的最低年龄（以较高者为准）的工人。</a:t>
            </a:r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1169988" lvl="1" indent="-712788" algn="just">
              <a:lnSpc>
                <a:spcPct val="120000"/>
              </a:lnSpc>
              <a:buClr>
                <a:schemeClr val="dk1"/>
              </a:buClr>
              <a:buSzPts val="3000"/>
            </a:pPr>
            <a:endParaRPr lang="zh-CN" sz="2000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1169988" lvl="1" indent="-712788" algn="just">
              <a:lnSpc>
                <a:spcPct val="120000"/>
              </a:lnSpc>
              <a:buClr>
                <a:schemeClr val="dk1"/>
              </a:buClr>
              <a:buSzPts val="3000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7.2.2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  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在国家法律或法规允许</a:t>
            </a:r>
            <a:r>
              <a:rPr lang="zh-CN" altLang="en-US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雇用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13</a:t>
            </a:r>
            <a:r>
              <a:rPr lang="zh-CN" altLang="en-US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至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15</a:t>
            </a:r>
            <a:r>
              <a:rPr lang="zh-CN" altLang="en-US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岁的人从事轻量工作的国家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，这种雇用</a:t>
            </a:r>
            <a:r>
              <a:rPr lang="zh-CN" altLang="en-US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不应妨碍学校教育，也不应损害他们的健康或发展。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如果儿童受义务教育法的约束，他们只能在学校学习以外的正常的工作时间工作。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</a:p>
          <a:p>
            <a:pPr marL="1169988" lvl="1" indent="-712788" algn="just">
              <a:lnSpc>
                <a:spcPct val="120000"/>
              </a:lnSpc>
              <a:buClr>
                <a:schemeClr val="dk1"/>
              </a:buClr>
              <a:buSzPts val="3000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	</a:t>
            </a:r>
          </a:p>
          <a:p>
            <a:pPr marL="1169988" lvl="1" indent="-712788" algn="just">
              <a:lnSpc>
                <a:spcPct val="120000"/>
              </a:lnSpc>
              <a:buClr>
                <a:schemeClr val="dk1"/>
              </a:buClr>
              <a:buSzPts val="3000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7.2.3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未满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18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岁的人不得从事危险或繁重的工作，</a:t>
            </a:r>
            <a:r>
              <a:rPr lang="zh-CN" altLang="en-US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除非该行为的目的是为了在批准的国家法律和法规范围内进行培训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。</a:t>
            </a:r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Google Shape;157;g2eeaa2ee158_0_20">
            <a:extLst>
              <a:ext uri="{FF2B5EF4-FFF2-40B4-BE49-F238E27FC236}">
                <a16:creationId xmlns:a16="http://schemas.microsoft.com/office/drawing/2014/main" id="{CD112A5A-DB2C-3384-10E7-8ACEE548B8A2}"/>
              </a:ext>
            </a:extLst>
          </p:cNvPr>
          <p:cNvSpPr txBox="1"/>
          <p:nvPr/>
        </p:nvSpPr>
        <p:spPr>
          <a:xfrm>
            <a:off x="601954" y="449236"/>
            <a:ext cx="10999200" cy="526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  <a:defRPr sz="24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7.2 款 (7.2.1-7.2.3)</a:t>
            </a:r>
            <a:endParaRPr lang="zh-CN" sz="28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505381-1476-396F-4082-4E8C1DC104D3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eeaa2ee158_0_20"/>
          <p:cNvSpPr txBox="1"/>
          <p:nvPr/>
        </p:nvSpPr>
        <p:spPr>
          <a:xfrm>
            <a:off x="806478" y="560448"/>
            <a:ext cx="10999200" cy="1082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  <a:defRPr sz="24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7.2.4 款（见定义）</a:t>
            </a:r>
            <a:endParaRPr lang="zh-CN" sz="2400" b="1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组织应禁止</a:t>
            </a:r>
            <a:r>
              <a:rPr lang="zh-CN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最</a:t>
            </a:r>
            <a:r>
              <a:rPr lang="zh-CN" altLang="en-US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恶劣形式的童工</a:t>
            </a:r>
            <a:r>
              <a:rPr lang="zh-CN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。</a:t>
            </a:r>
            <a:endParaRPr lang="zh-CN" sz="2400" b="1" u="sng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CN" sz="2800" b="1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CN" sz="2800" b="1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lang="zh-CN" sz="28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lang="zh-CN" sz="24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lang="zh-CN" sz="28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zh-CN" sz="28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lang="zh-CN" sz="2800" b="1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158" name="Google Shape;158;g2eeaa2ee158_0_20"/>
          <p:cNvSpPr txBox="1"/>
          <p:nvPr/>
        </p:nvSpPr>
        <p:spPr>
          <a:xfrm>
            <a:off x="806479" y="1408108"/>
            <a:ext cx="7740114" cy="45858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715963" lvl="1" indent="-530225" algn="just">
              <a:lnSpc>
                <a:spcPct val="110000"/>
              </a:lnSpc>
              <a:tabLst>
                <a:tab pos="715963" algn="l"/>
              </a:tabLst>
              <a:defRPr sz="2000">
                <a:solidFill>
                  <a:schemeClr val="dk1"/>
                </a:solidFill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V3-1，附件 E 将此定义为：</a:t>
            </a:r>
            <a:endParaRPr lang="zh-CN" sz="20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所有形式的</a:t>
            </a:r>
            <a:r>
              <a:rPr lang="zh-CN" altLang="en-US" u="sng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奴隶制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或类似奴隶制的做法，如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出售和贩卖儿童、债务劳役和奴役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，以及强迫或强制劳动，包括强迫或强制招募儿童，用于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武装冲突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使用、招收或提供儿童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卖淫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，生产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色情制品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或从事色情表演；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使用、招收或提供儿童从事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非法活动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，特别是生产和非法买卖有关国际条约中确定的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毒品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914400" lvl="1" indent="-457200" algn="just">
              <a:lnSpc>
                <a:spcPct val="110000"/>
              </a:lnSpc>
              <a:buAutoNum type="alphaLcParenR"/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其性质或是在其从事的环境，很</a:t>
            </a:r>
            <a:r>
              <a:rPr lang="zh-CN" altLang="en-US" sz="20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可能损害儿童的健康、安全或道德的工作</a:t>
            </a:r>
            <a:endParaRPr lang="zh-CN" sz="2000" u="sng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804863" lvl="1" indent="-347663" algn="just">
              <a:lnSpc>
                <a:spcPct val="110000"/>
              </a:lnSpc>
              <a:defRPr sz="20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endParaRPr lang="zh-CN" sz="20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2C29A6-F987-74AB-FD5C-75584641051E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89abc793f_0_69"/>
          <p:cNvSpPr txBox="1"/>
          <p:nvPr/>
        </p:nvSpPr>
        <p:spPr>
          <a:xfrm>
            <a:off x="591012" y="687216"/>
            <a:ext cx="10021135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  <a:defRPr sz="28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7.3 款</a:t>
            </a:r>
            <a:endParaRPr lang="zh-CN" sz="2800" b="1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lang="zh-CN" sz="2800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3" name="Google Shape;213;g2eedb043be4_1_0">
            <a:extLst>
              <a:ext uri="{FF2B5EF4-FFF2-40B4-BE49-F238E27FC236}">
                <a16:creationId xmlns:a16="http://schemas.microsoft.com/office/drawing/2014/main" id="{7B7E88A6-46DA-40B7-A3EC-0838C96B7BB7}"/>
              </a:ext>
            </a:extLst>
          </p:cNvPr>
          <p:cNvSpPr txBox="1"/>
          <p:nvPr/>
        </p:nvSpPr>
        <p:spPr>
          <a:xfrm>
            <a:off x="591012" y="1551224"/>
            <a:ext cx="6492540" cy="2232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000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组织应消除一切形式的强迫和强制劳动。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lang="zh-CN" sz="2400" b="1" i="0" u="sng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1255713" lvl="1" indent="-798513">
              <a:buClr>
                <a:schemeClr val="dk1"/>
              </a:buClr>
              <a:buSzPts val="3000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7.3.1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雇佣关系是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自愿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的，建立在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双方同意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的基础上，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不受惩罚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的威胁。</a:t>
            </a: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688FCD-7679-AA2F-DDF5-97966B1BD08E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eedb043be4_1_6"/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8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7.3.2 款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F3E150-5051-3705-BD79-A4EF16AF108C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A97D3A-A788-BF3F-4A4F-E054781C0CA9}"/>
              </a:ext>
            </a:extLst>
          </p:cNvPr>
          <p:cNvSpPr txBox="1"/>
          <p:nvPr/>
        </p:nvSpPr>
        <p:spPr>
          <a:xfrm>
            <a:off x="566831" y="1536174"/>
            <a:ext cx="7760306" cy="4480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没有证据表明存在任何强迫或强制劳动的做法，包括但不限于：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：</a:t>
            </a:r>
          </a:p>
          <a:p>
            <a:pPr marL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身体暴力和性暴力</a:t>
            </a: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抵债性劳动</a:t>
            </a: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扣留工资，扣留支付雇佣费和</a:t>
            </a:r>
            <a:r>
              <a:rPr lang="en-US" alt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/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或支付开始就业的押金</a:t>
            </a: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限制行动</a:t>
            </a: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扣押护照和身份证件</a:t>
            </a:r>
          </a:p>
          <a:p>
            <a:pPr marL="610870" lvl="0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威胁向当局告发或投诉。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e89abc793f_0_82"/>
          <p:cNvSpPr txBox="1"/>
          <p:nvPr/>
        </p:nvSpPr>
        <p:spPr>
          <a:xfrm>
            <a:off x="591577" y="1609889"/>
            <a:ext cx="8399829" cy="419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组织应确保在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雇佣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和</a:t>
            </a:r>
            <a:r>
              <a:rPr lang="zh-CN" altLang="en-US" sz="2400" u="sng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从业</a:t>
            </a: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方面不存在歧视。</a:t>
            </a:r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</a:pPr>
            <a:endParaRPr lang="zh-CN" sz="2400" b="1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803275" marR="0" lvl="0" indent="-80327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latin typeface="+mj-lt"/>
                <a:sym typeface="Avenir"/>
              </a:defRPr>
            </a:pPr>
            <a:r>
              <a:rPr lang="zh-CN" b="1" noProof="0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7.4.1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altLang="en-US" noProof="0" dirty="0">
                <a:solidFill>
                  <a:schemeClr val="dk1"/>
                </a:solidFill>
                <a:latin typeface="Arial" panose="020B0604020202020204" pitchFamily="34" charset="0"/>
                <a:ea typeface="黑体" panose="02010609060101010101" pitchFamily="49" charset="-122"/>
                <a:cs typeface="Avenir"/>
                <a:sym typeface="Arial" panose="020B0604020202020204" pitchFamily="34" charset="0"/>
              </a:rPr>
              <a:t>雇佣行为和从业行为是非歧视性的。</a:t>
            </a:r>
            <a:endParaRPr lang="zh-CN" sz="2400" i="0" u="none" strike="noStrike" cap="none" noProof="0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575993-7AAA-2D8D-7DF6-AABB09F3C76F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B4B7380E-96CB-A983-1908-E7A22D4C6FA5}"/>
              </a:ext>
            </a:extLst>
          </p:cNvPr>
          <p:cNvSpPr txBox="1"/>
          <p:nvPr/>
        </p:nvSpPr>
        <p:spPr>
          <a:xfrm>
            <a:off x="566830" y="60984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8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7.4 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edb043be4_1_30"/>
          <p:cNvSpPr txBox="1"/>
          <p:nvPr/>
        </p:nvSpPr>
        <p:spPr>
          <a:xfrm>
            <a:off x="566830" y="1042432"/>
            <a:ext cx="9059084" cy="6380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lang="zh-CN" sz="2400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altLang="en-US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组织应尊重结社自由和集体谈判的有效权利。</a:t>
            </a:r>
            <a:endParaRPr lang="en-US" alt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1358900" lvl="1" indent="-901700">
              <a:buClr>
                <a:schemeClr val="dk1"/>
              </a:buClr>
              <a:buSzPts val="3000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7.5.1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工人</a:t>
            </a:r>
            <a:r>
              <a:rPr lang="zh-CN" altLang="en-US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可以</a:t>
            </a: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建立或加入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自己选择的工人组织。</a:t>
            </a:r>
          </a:p>
          <a:p>
            <a:pPr lvl="1">
              <a:buClr>
                <a:schemeClr val="dk1"/>
              </a:buClr>
              <a:buSzPts val="3000"/>
            </a:pPr>
            <a:endParaRPr lang="zh-CN" sz="2400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  <a:p>
            <a:pPr marL="1358900" lvl="1" indent="-901700">
              <a:buClr>
                <a:schemeClr val="dk1"/>
              </a:buClr>
              <a:buSzPts val="3000"/>
              <a:defRPr sz="2400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7.5.2</a:t>
            </a:r>
            <a:r>
              <a:rPr lang="en-US" altLang="zh-CN" b="1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组织尊重工人组织制定</a:t>
            </a:r>
            <a:r>
              <a:rPr lang="zh-CN" b="1" u="sng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章程和规则的</a:t>
            </a: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充分自由。</a:t>
            </a:r>
            <a:endParaRPr lang="zh-CN" sz="2400" i="0" u="none" strike="noStrike" cap="none" noProof="0" dirty="0">
              <a:solidFill>
                <a:schemeClr val="dk1"/>
              </a:solidFill>
              <a:latin typeface="Arial" panose="020B0604020202020204" pitchFamily="34" charset="0"/>
              <a:ea typeface="黑体" panose="02010609060101010101" pitchFamily="49" charset="-122"/>
              <a:cs typeface="Avenir"/>
              <a:sym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4F17CB-76F6-D8EC-4D48-396662F535E0}"/>
              </a:ext>
            </a:extLst>
          </p:cNvPr>
          <p:cNvSpPr/>
          <p:nvPr/>
        </p:nvSpPr>
        <p:spPr>
          <a:xfrm>
            <a:off x="9378778" y="0"/>
            <a:ext cx="2813222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noProof="0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Google Shape;219;g2eedb043be4_1_6">
            <a:extLst>
              <a:ext uri="{FF2B5EF4-FFF2-40B4-BE49-F238E27FC236}">
                <a16:creationId xmlns:a16="http://schemas.microsoft.com/office/drawing/2014/main" id="{A2BE6EE0-7632-EEB1-A4BA-25BB8AFBA972}"/>
              </a:ext>
            </a:extLst>
          </p:cNvPr>
          <p:cNvSpPr txBox="1"/>
          <p:nvPr/>
        </p:nvSpPr>
        <p:spPr>
          <a:xfrm>
            <a:off x="566830" y="486805"/>
            <a:ext cx="6626450" cy="111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None/>
              <a:defRPr sz="2800" b="1">
                <a:solidFill>
                  <a:schemeClr val="dk1"/>
                </a:solidFill>
                <a:latin typeface="+mj-lt"/>
                <a:ea typeface="Avenir"/>
                <a:cs typeface="Avenir"/>
                <a:sym typeface="Avenir"/>
              </a:defRPr>
            </a:pPr>
            <a:r>
              <a:rPr lang="zh-CN" noProof="0" dirty="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FSC-STD-40-004 V3-1，第 7.5 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A8548DD1A7942A88DDF6F55C9776F" ma:contentTypeVersion="19" ma:contentTypeDescription="Create a new document." ma:contentTypeScope="" ma:versionID="82d5eb226bb71cc569a19fc21c2fb2ba">
  <xsd:schema xmlns:xsd="http://www.w3.org/2001/XMLSchema" xmlns:xs="http://www.w3.org/2001/XMLSchema" xmlns:p="http://schemas.microsoft.com/office/2006/metadata/properties" xmlns:ns2="1a13bb96-9e9e-4da2-a0ce-e3f4bfa2db9b" xmlns:ns3="391c59f4-5679-4159-8706-d0a2969e2834" targetNamespace="http://schemas.microsoft.com/office/2006/metadata/properties" ma:root="true" ma:fieldsID="4cc14a468727e845e9ec1e061ca4e360" ns2:_="" ns3:_="">
    <xsd:import namespace="1a13bb96-9e9e-4da2-a0ce-e3f4bfa2db9b"/>
    <xsd:import namespace="391c59f4-5679-4159-8706-d0a2969e28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3bb96-9e9e-4da2-a0ce-e3f4bfa2db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c59f4-5679-4159-8706-d0a2969e28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c27d5a3-05f5-4922-a213-2c62aaebaf2c}" ma:internalName="TaxCatchAll" ma:showField="CatchAllData" ma:web="391c59f4-5679-4159-8706-d0a2969e28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1c59f4-5679-4159-8706-d0a2969e2834" xsi:nil="true"/>
    <lcf76f155ced4ddcb4097134ff3c332f xmlns="1a13bb96-9e9e-4da2-a0ce-e3f4bfa2db9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9DC2A5B-27A9-4DEB-AD16-B0A7F30C8B5D}"/>
</file>

<file path=customXml/itemProps2.xml><?xml version="1.0" encoding="utf-8"?>
<ds:datastoreItem xmlns:ds="http://schemas.openxmlformats.org/officeDocument/2006/customXml" ds:itemID="{A23B2A26-1543-406D-B5E4-6BFB72BA32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7F72A0-C692-4AE8-9615-A0BA72AF429E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5b5afd21-02a2-479e-8ccf-e4ace2f9df0f"/>
    <ds:schemaRef ds:uri="efc2542a-561c-4b3e-ba0c-b6a93958cf96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elements/1.1/"/>
    <ds:schemaRef ds:uri="bfff9e4e-7e48-4fac-9749-39d7eee74a8f"/>
    <ds:schemaRef ds:uri="9138ddcf-61ef-453b-a2ff-3822b629dee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997</Words>
  <Application>Microsoft Office PowerPoint</Application>
  <PresentationFormat>宽屏</PresentationFormat>
  <Paragraphs>92</Paragraphs>
  <Slides>11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Avenir</vt:lpstr>
      <vt:lpstr>Arial</vt:lpstr>
      <vt:lpstr>Arial Black</vt:lpstr>
      <vt:lpstr>Calibri</vt:lpstr>
      <vt:lpstr>Symbol</vt:lpstr>
      <vt:lpstr>1_Office Theme</vt:lpstr>
      <vt:lpstr>FSC CoC 核心劳工要求 (CLR) 审核员培训</vt:lpstr>
      <vt:lpstr>模块 2 将就国际劳工标准、基本原则和工作权利 (FPRW) 的重要性提供指导，重点关注 4 FSC 核心劳工要求并强调 FSC 标准要求。 </vt:lpstr>
      <vt:lpstr>本预读材料为您提供了针对 CLR 每项 FSC 要求的重点关键领域。  请注意每项要求中的关键词（下划线）。  在面授课程期间，您将讨论这些问题，并回顾基于这些关键词和 概念的案例研究。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Etienne Kuzong</dc:creator>
  <cp:lastModifiedBy>Haggi</cp:lastModifiedBy>
  <cp:revision>66</cp:revision>
  <dcterms:created xsi:type="dcterms:W3CDTF">2024-11-06T10:07:38Z</dcterms:created>
  <dcterms:modified xsi:type="dcterms:W3CDTF">2025-09-23T02:15:48Z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0x010100223A8548DD1A7942A88DDF6F55C9776F</vt:lpwstr>
  </property>
  <property fmtid="{D5CDD505-2E9C-101B-9397-08002B2CF9AE}" pid="3" name="Order">
    <vt:r8>1100800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