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4" r:id="rId5"/>
  </p:sldMasterIdLst>
  <p:notesMasterIdLst>
    <p:notesMasterId r:id="rId18"/>
  </p:notesMasterIdLst>
  <p:sldIdLst>
    <p:sldId id="256" r:id="rId6"/>
    <p:sldId id="354" r:id="rId7"/>
    <p:sldId id="353" r:id="rId8"/>
    <p:sldId id="268" r:id="rId9"/>
    <p:sldId id="272" r:id="rId10"/>
    <p:sldId id="271" r:id="rId11"/>
    <p:sldId id="259" r:id="rId12"/>
    <p:sldId id="359" r:id="rId13"/>
    <p:sldId id="351" r:id="rId14"/>
    <p:sldId id="261" r:id="rId15"/>
    <p:sldId id="360" r:id="rId16"/>
    <p:sldId id="35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953BF3A-359F-E9AE-5FB8-E5520DAB611C}" name="Louise Luttikholt" initials="LL" userId="S::l.luttikholt@fsc.org::863cabe7-1869-46b9-b0e6-842b69b643e6" providerId="AD"/>
  <p188:author id="{D33F0456-99F3-6DBD-9E2F-AEAFE78C5227}" name="m.wilnhammer" initials="m." userId="S::m.wilnhammer_asi-assurance.org#ext#@onefsc.onmicrosoft.com::5801dffc-2aca-42a2-a180-aa93cdd869db" providerId="AD"/>
  <p188:author id="{1216A671-FCF9-C045-4FEB-E9F81AF7CA4C}" name="Emily White" initials="EW" userId="S::e.white@fsc.org::a1817587-c932-4657-96c7-0eb1c9f81ac9" providerId="AD"/>
  <p188:author id="{8A782FAC-A859-35ED-7633-C3DD22393A76}" name="Etienne Kuzong" initials="EK" userId="S::e.kuzong@asi-assurance.org::fe4bafd6-3dac-4984-a40f-bd1d8b6062d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39" autoAdjust="0"/>
    <p:restoredTop sz="70995" autoAdjust="0"/>
  </p:normalViewPr>
  <p:slideViewPr>
    <p:cSldViewPr snapToGrid="0">
      <p:cViewPr varScale="1">
        <p:scale>
          <a:sx n="78" d="100"/>
          <a:sy n="78" d="100"/>
        </p:scale>
        <p:origin x="8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y White" userId="a1817587-c932-4657-96c7-0eb1c9f81ac9" providerId="ADAL" clId="{5B05C814-7275-4BDA-AD34-AA6D37B99F8C}"/>
    <pc:docChg chg="modSld">
      <pc:chgData name="Emily White" userId="a1817587-c932-4657-96c7-0eb1c9f81ac9" providerId="ADAL" clId="{5B05C814-7275-4BDA-AD34-AA6D37B99F8C}" dt="2025-04-16T16:26:44.293" v="44" actId="207"/>
      <pc:docMkLst>
        <pc:docMk/>
      </pc:docMkLst>
      <pc:sldChg chg="modSp mod">
        <pc:chgData name="Emily White" userId="a1817587-c932-4657-96c7-0eb1c9f81ac9" providerId="ADAL" clId="{5B05C814-7275-4BDA-AD34-AA6D37B99F8C}" dt="2025-04-16T16:24:46.080" v="35" actId="1076"/>
        <pc:sldMkLst>
          <pc:docMk/>
          <pc:sldMk cId="3525374661" sldId="259"/>
        </pc:sldMkLst>
        <pc:spChg chg="mod">
          <ac:chgData name="Emily White" userId="a1817587-c932-4657-96c7-0eb1c9f81ac9" providerId="ADAL" clId="{5B05C814-7275-4BDA-AD34-AA6D37B99F8C}" dt="2025-04-15T12:30:54.242" v="4" actId="1076"/>
          <ac:spMkLst>
            <pc:docMk/>
            <pc:sldMk cId="3525374661" sldId="259"/>
            <ac:spMk id="3" creationId="{46492979-6396-45C8-8DC8-72132C2A3DE9}"/>
          </ac:spMkLst>
        </pc:spChg>
        <pc:graphicFrameChg chg="mod modGraphic">
          <ac:chgData name="Emily White" userId="a1817587-c932-4657-96c7-0eb1c9f81ac9" providerId="ADAL" clId="{5B05C814-7275-4BDA-AD34-AA6D37B99F8C}" dt="2025-04-16T16:24:46.080" v="35" actId="1076"/>
          <ac:graphicFrameMkLst>
            <pc:docMk/>
            <pc:sldMk cId="3525374661" sldId="259"/>
            <ac:graphicFrameMk id="5" creationId="{D4229B9A-9A1B-7C63-C525-3C13DF17EDA4}"/>
          </ac:graphicFrameMkLst>
        </pc:graphicFrameChg>
      </pc:sldChg>
      <pc:sldChg chg="modNotesTx">
        <pc:chgData name="Emily White" userId="a1817587-c932-4657-96c7-0eb1c9f81ac9" providerId="ADAL" clId="{5B05C814-7275-4BDA-AD34-AA6D37B99F8C}" dt="2025-04-16T16:21:32.504" v="28" actId="20577"/>
        <pc:sldMkLst>
          <pc:docMk/>
          <pc:sldMk cId="3359641784" sldId="268"/>
        </pc:sldMkLst>
      </pc:sldChg>
      <pc:sldChg chg="modNotesTx">
        <pc:chgData name="Emily White" userId="a1817587-c932-4657-96c7-0eb1c9f81ac9" providerId="ADAL" clId="{5B05C814-7275-4BDA-AD34-AA6D37B99F8C}" dt="2025-04-16T16:23:32.924" v="32" actId="20577"/>
        <pc:sldMkLst>
          <pc:docMk/>
          <pc:sldMk cId="3659795874" sldId="271"/>
        </pc:sldMkLst>
      </pc:sldChg>
      <pc:sldChg chg="modSp mod modNotesTx">
        <pc:chgData name="Emily White" userId="a1817587-c932-4657-96c7-0eb1c9f81ac9" providerId="ADAL" clId="{5B05C814-7275-4BDA-AD34-AA6D37B99F8C}" dt="2025-04-16T16:24:25.439" v="34" actId="2711"/>
        <pc:sldMkLst>
          <pc:docMk/>
          <pc:sldMk cId="845836741" sldId="272"/>
        </pc:sldMkLst>
        <pc:graphicFrameChg chg="modGraphic">
          <ac:chgData name="Emily White" userId="a1817587-c932-4657-96c7-0eb1c9f81ac9" providerId="ADAL" clId="{5B05C814-7275-4BDA-AD34-AA6D37B99F8C}" dt="2025-04-16T16:24:25.439" v="34" actId="2711"/>
          <ac:graphicFrameMkLst>
            <pc:docMk/>
            <pc:sldMk cId="845836741" sldId="272"/>
            <ac:graphicFrameMk id="3" creationId="{20704344-84D9-A84A-9485-2B1530E67298}"/>
          </ac:graphicFrameMkLst>
        </pc:graphicFrameChg>
      </pc:sldChg>
      <pc:sldChg chg="modSp mod modNotesTx">
        <pc:chgData name="Emily White" userId="a1817587-c932-4657-96c7-0eb1c9f81ac9" providerId="ADAL" clId="{5B05C814-7275-4BDA-AD34-AA6D37B99F8C}" dt="2025-04-16T16:25:53.814" v="40" actId="20577"/>
        <pc:sldMkLst>
          <pc:docMk/>
          <pc:sldMk cId="3960377600" sldId="351"/>
        </pc:sldMkLst>
        <pc:spChg chg="mod">
          <ac:chgData name="Emily White" userId="a1817587-c932-4657-96c7-0eb1c9f81ac9" providerId="ADAL" clId="{5B05C814-7275-4BDA-AD34-AA6D37B99F8C}" dt="2025-04-16T16:24:57.340" v="36" actId="1076"/>
          <ac:spMkLst>
            <pc:docMk/>
            <pc:sldMk cId="3960377600" sldId="351"/>
            <ac:spMk id="2" creationId="{68FE4C75-4338-43EC-93AA-790CFF4DB395}"/>
          </ac:spMkLst>
        </pc:spChg>
      </pc:sldChg>
      <pc:sldChg chg="modSp mod modNotesTx">
        <pc:chgData name="Emily White" userId="a1817587-c932-4657-96c7-0eb1c9f81ac9" providerId="ADAL" clId="{5B05C814-7275-4BDA-AD34-AA6D37B99F8C}" dt="2025-04-15T12:28:13.291" v="1" actId="20577"/>
        <pc:sldMkLst>
          <pc:docMk/>
          <pc:sldMk cId="642787909" sldId="353"/>
        </pc:sldMkLst>
        <pc:spChg chg="mod">
          <ac:chgData name="Emily White" userId="a1817587-c932-4657-96c7-0eb1c9f81ac9" providerId="ADAL" clId="{5B05C814-7275-4BDA-AD34-AA6D37B99F8C}" dt="2025-04-15T12:28:02.947" v="0" actId="14100"/>
          <ac:spMkLst>
            <pc:docMk/>
            <pc:sldMk cId="642787909" sldId="353"/>
            <ac:spMk id="3" creationId="{F82A67F9-1A1A-401E-8184-88684338AAA2}"/>
          </ac:spMkLst>
        </pc:spChg>
      </pc:sldChg>
      <pc:sldChg chg="modSp mod">
        <pc:chgData name="Emily White" userId="a1817587-c932-4657-96c7-0eb1c9f81ac9" providerId="ADAL" clId="{5B05C814-7275-4BDA-AD34-AA6D37B99F8C}" dt="2025-04-16T16:26:24.028" v="42" actId="1076"/>
        <pc:sldMkLst>
          <pc:docMk/>
          <pc:sldMk cId="2300112249" sldId="357"/>
        </pc:sldMkLst>
        <pc:spChg chg="mod">
          <ac:chgData name="Emily White" userId="a1817587-c932-4657-96c7-0eb1c9f81ac9" providerId="ADAL" clId="{5B05C814-7275-4BDA-AD34-AA6D37B99F8C}" dt="2025-04-16T16:26:18.924" v="41" actId="2711"/>
          <ac:spMkLst>
            <pc:docMk/>
            <pc:sldMk cId="2300112249" sldId="357"/>
            <ac:spMk id="3" creationId="{9AA87BFF-7806-4A03-8E84-6FF419D04E93}"/>
          </ac:spMkLst>
        </pc:spChg>
        <pc:spChg chg="mod">
          <ac:chgData name="Emily White" userId="a1817587-c932-4657-96c7-0eb1c9f81ac9" providerId="ADAL" clId="{5B05C814-7275-4BDA-AD34-AA6D37B99F8C}" dt="2025-04-16T16:26:24.028" v="42" actId="1076"/>
          <ac:spMkLst>
            <pc:docMk/>
            <pc:sldMk cId="2300112249" sldId="357"/>
            <ac:spMk id="4" creationId="{EA607146-0148-42F7-98B5-AD63081D8FDB}"/>
          </ac:spMkLst>
        </pc:spChg>
      </pc:sldChg>
      <pc:sldChg chg="modNotesTx">
        <pc:chgData name="Emily White" userId="a1817587-c932-4657-96c7-0eb1c9f81ac9" providerId="ADAL" clId="{5B05C814-7275-4BDA-AD34-AA6D37B99F8C}" dt="2025-04-15T12:32:22.927" v="9" actId="20577"/>
        <pc:sldMkLst>
          <pc:docMk/>
          <pc:sldMk cId="2105250942" sldId="359"/>
        </pc:sldMkLst>
      </pc:sldChg>
      <pc:sldChg chg="modSp mod">
        <pc:chgData name="Emily White" userId="a1817587-c932-4657-96c7-0eb1c9f81ac9" providerId="ADAL" clId="{5B05C814-7275-4BDA-AD34-AA6D37B99F8C}" dt="2025-04-16T16:26:44.293" v="44" actId="207"/>
        <pc:sldMkLst>
          <pc:docMk/>
          <pc:sldMk cId="3816143657" sldId="360"/>
        </pc:sldMkLst>
        <pc:spChg chg="mod">
          <ac:chgData name="Emily White" userId="a1817587-c932-4657-96c7-0eb1c9f81ac9" providerId="ADAL" clId="{5B05C814-7275-4BDA-AD34-AA6D37B99F8C}" dt="2025-04-16T16:26:44.293" v="44" actId="207"/>
          <ac:spMkLst>
            <pc:docMk/>
            <pc:sldMk cId="3816143657" sldId="360"/>
            <ac:spMk id="5" creationId="{633E846A-C91B-6265-0A42-D22D6945BB98}"/>
          </ac:spMkLst>
        </pc:spChg>
      </pc:sldChg>
    </pc:docChg>
  </pc:docChgLst>
  <pc:docChgLst>
    <pc:chgData name="Emily White" userId="a1817587-c932-4657-96c7-0eb1c9f81ac9" providerId="ADAL" clId="{A2A9066D-83C7-451D-8F64-8903B2067315}"/>
    <pc:docChg chg="undo custSel delSld modSld">
      <pc:chgData name="Emily White" userId="a1817587-c932-4657-96c7-0eb1c9f81ac9" providerId="ADAL" clId="{A2A9066D-83C7-451D-8F64-8903B2067315}" dt="2025-04-11T13:36:48.130" v="470" actId="1076"/>
      <pc:docMkLst>
        <pc:docMk/>
      </pc:docMkLst>
      <pc:sldChg chg="modSp mod">
        <pc:chgData name="Emily White" userId="a1817587-c932-4657-96c7-0eb1c9f81ac9" providerId="ADAL" clId="{A2A9066D-83C7-451D-8F64-8903B2067315}" dt="2025-04-10T15:27:03.577" v="7" actId="1076"/>
        <pc:sldMkLst>
          <pc:docMk/>
          <pc:sldMk cId="2837134787" sldId="256"/>
        </pc:sldMkLst>
        <pc:spChg chg="mod">
          <ac:chgData name="Emily White" userId="a1817587-c932-4657-96c7-0eb1c9f81ac9" providerId="ADAL" clId="{A2A9066D-83C7-451D-8F64-8903B2067315}" dt="2025-04-10T15:26:44.793" v="2" actId="1076"/>
          <ac:spMkLst>
            <pc:docMk/>
            <pc:sldMk cId="2837134787" sldId="256"/>
            <ac:spMk id="2" creationId="{2FA820BD-1A05-4BF4-8409-80C229E15FBC}"/>
          </ac:spMkLst>
        </pc:spChg>
        <pc:spChg chg="mod">
          <ac:chgData name="Emily White" userId="a1817587-c932-4657-96c7-0eb1c9f81ac9" providerId="ADAL" clId="{A2A9066D-83C7-451D-8F64-8903B2067315}" dt="2025-04-10T15:27:03.577" v="7" actId="1076"/>
          <ac:spMkLst>
            <pc:docMk/>
            <pc:sldMk cId="2837134787" sldId="256"/>
            <ac:spMk id="3" creationId="{82E0780B-85E4-46E0-BE10-AFC80F5B0B8B}"/>
          </ac:spMkLst>
        </pc:spChg>
        <pc:spChg chg="mod">
          <ac:chgData name="Emily White" userId="a1817587-c932-4657-96c7-0eb1c9f81ac9" providerId="ADAL" clId="{A2A9066D-83C7-451D-8F64-8903B2067315}" dt="2025-04-10T15:26:48.667" v="3" actId="2711"/>
          <ac:spMkLst>
            <pc:docMk/>
            <pc:sldMk cId="2837134787" sldId="256"/>
            <ac:spMk id="4" creationId="{4DDF93D9-D97C-4AE2-BBE3-602AD0F4BE2E}"/>
          </ac:spMkLst>
        </pc:spChg>
      </pc:sldChg>
      <pc:sldChg chg="addSp delSp modSp mod delAnim modNotesTx">
        <pc:chgData name="Emily White" userId="a1817587-c932-4657-96c7-0eb1c9f81ac9" providerId="ADAL" clId="{A2A9066D-83C7-451D-8F64-8903B2067315}" dt="2025-04-11T13:27:45.589" v="383" actId="15"/>
        <pc:sldMkLst>
          <pc:docMk/>
          <pc:sldMk cId="3525374661" sldId="259"/>
        </pc:sldMkLst>
        <pc:spChg chg="mod">
          <ac:chgData name="Emily White" userId="a1817587-c932-4657-96c7-0eb1c9f81ac9" providerId="ADAL" clId="{A2A9066D-83C7-451D-8F64-8903B2067315}" dt="2025-04-11T13:27:45.589" v="383" actId="15"/>
          <ac:spMkLst>
            <pc:docMk/>
            <pc:sldMk cId="3525374661" sldId="259"/>
            <ac:spMk id="3" creationId="{46492979-6396-45C8-8DC8-72132C2A3DE9}"/>
          </ac:spMkLst>
        </pc:spChg>
        <pc:spChg chg="mod">
          <ac:chgData name="Emily White" userId="a1817587-c932-4657-96c7-0eb1c9f81ac9" providerId="ADAL" clId="{A2A9066D-83C7-451D-8F64-8903B2067315}" dt="2025-04-11T13:24:33.226" v="345" actId="20577"/>
          <ac:spMkLst>
            <pc:docMk/>
            <pc:sldMk cId="3525374661" sldId="259"/>
            <ac:spMk id="4" creationId="{97830B23-4C6D-4D41-A54A-13EBA3C898B5}"/>
          </ac:spMkLst>
        </pc:spChg>
        <pc:graphicFrameChg chg="del mod">
          <ac:chgData name="Emily White" userId="a1817587-c932-4657-96c7-0eb1c9f81ac9" providerId="ADAL" clId="{A2A9066D-83C7-451D-8F64-8903B2067315}" dt="2025-04-11T13:20:53.746" v="260" actId="478"/>
          <ac:graphicFrameMkLst>
            <pc:docMk/>
            <pc:sldMk cId="3525374661" sldId="259"/>
            <ac:graphicFrameMk id="2" creationId="{B2036984-89CC-4A22-AEC1-7732B57B2D69}"/>
          </ac:graphicFrameMkLst>
        </pc:graphicFrameChg>
        <pc:graphicFrameChg chg="add mod modGraphic">
          <ac:chgData name="Emily White" userId="a1817587-c932-4657-96c7-0eb1c9f81ac9" providerId="ADAL" clId="{A2A9066D-83C7-451D-8F64-8903B2067315}" dt="2025-04-11T13:20:52.286" v="259" actId="1076"/>
          <ac:graphicFrameMkLst>
            <pc:docMk/>
            <pc:sldMk cId="3525374661" sldId="259"/>
            <ac:graphicFrameMk id="5" creationId="{D4229B9A-9A1B-7C63-C525-3C13DF17EDA4}"/>
          </ac:graphicFrameMkLst>
        </pc:graphicFrameChg>
      </pc:sldChg>
      <pc:sldChg chg="addSp delSp modSp mod delAnim modNotesTx">
        <pc:chgData name="Emily White" userId="a1817587-c932-4657-96c7-0eb1c9f81ac9" providerId="ADAL" clId="{A2A9066D-83C7-451D-8F64-8903B2067315}" dt="2025-04-11T13:30:57.884" v="403" actId="1076"/>
        <pc:sldMkLst>
          <pc:docMk/>
          <pc:sldMk cId="142113" sldId="261"/>
        </pc:sldMkLst>
        <pc:spChg chg="del">
          <ac:chgData name="Emily White" userId="a1817587-c932-4657-96c7-0eb1c9f81ac9" providerId="ADAL" clId="{A2A9066D-83C7-451D-8F64-8903B2067315}" dt="2025-04-11T13:29:42.991" v="391" actId="478"/>
          <ac:spMkLst>
            <pc:docMk/>
            <pc:sldMk cId="142113" sldId="261"/>
            <ac:spMk id="2" creationId="{27F21B9D-9192-4D80-A94B-B240B7876DA5}"/>
          </ac:spMkLst>
        </pc:spChg>
        <pc:spChg chg="mod">
          <ac:chgData name="Emily White" userId="a1817587-c932-4657-96c7-0eb1c9f81ac9" providerId="ADAL" clId="{A2A9066D-83C7-451D-8F64-8903B2067315}" dt="2025-04-11T13:30:03.492" v="395" actId="1076"/>
          <ac:spMkLst>
            <pc:docMk/>
            <pc:sldMk cId="142113" sldId="261"/>
            <ac:spMk id="3" creationId="{BF9056C7-3EBD-4D82-906A-CD0B0B40E672}"/>
          </ac:spMkLst>
        </pc:spChg>
        <pc:spChg chg="add mod">
          <ac:chgData name="Emily White" userId="a1817587-c932-4657-96c7-0eb1c9f81ac9" providerId="ADAL" clId="{A2A9066D-83C7-451D-8F64-8903B2067315}" dt="2025-04-11T13:29:46.703" v="392" actId="1076"/>
          <ac:spMkLst>
            <pc:docMk/>
            <pc:sldMk cId="142113" sldId="261"/>
            <ac:spMk id="5" creationId="{1E57256E-3905-51D7-4EBA-E58BA00A62FB}"/>
          </ac:spMkLst>
        </pc:spChg>
        <pc:graphicFrameChg chg="del mod modGraphic">
          <ac:chgData name="Emily White" userId="a1817587-c932-4657-96c7-0eb1c9f81ac9" providerId="ADAL" clId="{A2A9066D-83C7-451D-8F64-8903B2067315}" dt="2025-04-11T13:30:51.170" v="402" actId="478"/>
          <ac:graphicFrameMkLst>
            <pc:docMk/>
            <pc:sldMk cId="142113" sldId="261"/>
            <ac:graphicFrameMk id="4" creationId="{C5CDAD9E-D877-54ED-0F6C-19D07D098C5A}"/>
          </ac:graphicFrameMkLst>
        </pc:graphicFrameChg>
        <pc:graphicFrameChg chg="add mod modGraphic">
          <ac:chgData name="Emily White" userId="a1817587-c932-4657-96c7-0eb1c9f81ac9" providerId="ADAL" clId="{A2A9066D-83C7-451D-8F64-8903B2067315}" dt="2025-04-11T13:30:57.884" v="403" actId="1076"/>
          <ac:graphicFrameMkLst>
            <pc:docMk/>
            <pc:sldMk cId="142113" sldId="261"/>
            <ac:graphicFrameMk id="6" creationId="{7CD616FD-7290-26D0-2C48-C64F5260BE75}"/>
          </ac:graphicFrameMkLst>
        </pc:graphicFrameChg>
      </pc:sldChg>
      <pc:sldChg chg="addSp delSp modSp mod">
        <pc:chgData name="Emily White" userId="a1817587-c932-4657-96c7-0eb1c9f81ac9" providerId="ADAL" clId="{A2A9066D-83C7-451D-8F64-8903B2067315}" dt="2025-04-11T13:11:41.599" v="130" actId="255"/>
        <pc:sldMkLst>
          <pc:docMk/>
          <pc:sldMk cId="3359641784" sldId="268"/>
        </pc:sldMkLst>
        <pc:spChg chg="mod">
          <ac:chgData name="Emily White" userId="a1817587-c932-4657-96c7-0eb1c9f81ac9" providerId="ADAL" clId="{A2A9066D-83C7-451D-8F64-8903B2067315}" dt="2025-04-10T15:30:25.297" v="36" actId="1076"/>
          <ac:spMkLst>
            <pc:docMk/>
            <pc:sldMk cId="3359641784" sldId="268"/>
            <ac:spMk id="2" creationId="{68FE4C75-4338-43EC-93AA-790CFF4DB395}"/>
          </ac:spMkLst>
        </pc:spChg>
        <pc:spChg chg="del mod">
          <ac:chgData name="Emily White" userId="a1817587-c932-4657-96c7-0eb1c9f81ac9" providerId="ADAL" clId="{A2A9066D-83C7-451D-8F64-8903B2067315}" dt="2025-04-11T13:11:02.430" v="122" actId="478"/>
          <ac:spMkLst>
            <pc:docMk/>
            <pc:sldMk cId="3359641784" sldId="268"/>
            <ac:spMk id="3" creationId="{60B2FC9D-53F1-476F-8089-D9ECEF5E3655}"/>
          </ac:spMkLst>
        </pc:spChg>
        <pc:spChg chg="del mod">
          <ac:chgData name="Emily White" userId="a1817587-c932-4657-96c7-0eb1c9f81ac9" providerId="ADAL" clId="{A2A9066D-83C7-451D-8F64-8903B2067315}" dt="2025-04-11T13:11:06.076" v="123" actId="478"/>
          <ac:spMkLst>
            <pc:docMk/>
            <pc:sldMk cId="3359641784" sldId="268"/>
            <ac:spMk id="5" creationId="{01B1F88F-9604-47DE-AF71-6113DE6C3F94}"/>
          </ac:spMkLst>
        </pc:spChg>
        <pc:graphicFrameChg chg="modGraphic">
          <ac:chgData name="Emily White" userId="a1817587-c932-4657-96c7-0eb1c9f81ac9" providerId="ADAL" clId="{A2A9066D-83C7-451D-8F64-8903B2067315}" dt="2025-04-10T15:30:54.632" v="44" actId="14100"/>
          <ac:graphicFrameMkLst>
            <pc:docMk/>
            <pc:sldMk cId="3359641784" sldId="268"/>
            <ac:graphicFrameMk id="4" creationId="{616CC334-1CD4-432D-A347-14D1DFD10A7D}"/>
          </ac:graphicFrameMkLst>
        </pc:graphicFrameChg>
        <pc:graphicFrameChg chg="add mod modGraphic">
          <ac:chgData name="Emily White" userId="a1817587-c932-4657-96c7-0eb1c9f81ac9" providerId="ADAL" clId="{A2A9066D-83C7-451D-8F64-8903B2067315}" dt="2025-04-11T13:11:41.599" v="130" actId="255"/>
          <ac:graphicFrameMkLst>
            <pc:docMk/>
            <pc:sldMk cId="3359641784" sldId="268"/>
            <ac:graphicFrameMk id="6" creationId="{F80531DC-A798-6925-75BA-A03C50FE32B9}"/>
          </ac:graphicFrameMkLst>
        </pc:graphicFrameChg>
      </pc:sldChg>
      <pc:sldChg chg="del">
        <pc:chgData name="Emily White" userId="a1817587-c932-4657-96c7-0eb1c9f81ac9" providerId="ADAL" clId="{A2A9066D-83C7-451D-8F64-8903B2067315}" dt="2025-04-10T15:32:54.172" v="65" actId="2696"/>
        <pc:sldMkLst>
          <pc:docMk/>
          <pc:sldMk cId="3673722074" sldId="270"/>
        </pc:sldMkLst>
      </pc:sldChg>
      <pc:sldChg chg="modSp mod modNotesTx">
        <pc:chgData name="Emily White" userId="a1817587-c932-4657-96c7-0eb1c9f81ac9" providerId="ADAL" clId="{A2A9066D-83C7-451D-8F64-8903B2067315}" dt="2025-04-11T13:19:53.229" v="247" actId="1076"/>
        <pc:sldMkLst>
          <pc:docMk/>
          <pc:sldMk cId="3659795874" sldId="271"/>
        </pc:sldMkLst>
        <pc:spChg chg="mod">
          <ac:chgData name="Emily White" userId="a1817587-c932-4657-96c7-0eb1c9f81ac9" providerId="ADAL" clId="{A2A9066D-83C7-451D-8F64-8903B2067315}" dt="2025-04-11T13:19:53.229" v="247" actId="1076"/>
          <ac:spMkLst>
            <pc:docMk/>
            <pc:sldMk cId="3659795874" sldId="271"/>
            <ac:spMk id="2" creationId="{68FE4C75-4338-43EC-93AA-790CFF4DB395}"/>
          </ac:spMkLst>
        </pc:spChg>
        <pc:graphicFrameChg chg="mod modGraphic">
          <ac:chgData name="Emily White" userId="a1817587-c932-4657-96c7-0eb1c9f81ac9" providerId="ADAL" clId="{A2A9066D-83C7-451D-8F64-8903B2067315}" dt="2025-04-11T13:19:16.215" v="244" actId="14100"/>
          <ac:graphicFrameMkLst>
            <pc:docMk/>
            <pc:sldMk cId="3659795874" sldId="271"/>
            <ac:graphicFrameMk id="4" creationId="{AA79F789-1BB6-49BE-99B4-780AD1DE34C4}"/>
          </ac:graphicFrameMkLst>
        </pc:graphicFrameChg>
      </pc:sldChg>
      <pc:sldChg chg="addSp delSp modSp mod delAnim modNotesTx">
        <pc:chgData name="Emily White" userId="a1817587-c932-4657-96c7-0eb1c9f81ac9" providerId="ADAL" clId="{A2A9066D-83C7-451D-8F64-8903B2067315}" dt="2025-04-11T13:14:18.785" v="159" actId="14100"/>
        <pc:sldMkLst>
          <pc:docMk/>
          <pc:sldMk cId="845836741" sldId="272"/>
        </pc:sldMkLst>
        <pc:spChg chg="mod">
          <ac:chgData name="Emily White" userId="a1817587-c932-4657-96c7-0eb1c9f81ac9" providerId="ADAL" clId="{A2A9066D-83C7-451D-8F64-8903B2067315}" dt="2025-04-11T13:13:52.579" v="156" actId="207"/>
          <ac:spMkLst>
            <pc:docMk/>
            <pc:sldMk cId="845836741" sldId="272"/>
            <ac:spMk id="2" creationId="{68FE4C75-4338-43EC-93AA-790CFF4DB395}"/>
          </ac:spMkLst>
        </pc:spChg>
        <pc:graphicFrameChg chg="add mod modGraphic">
          <ac:chgData name="Emily White" userId="a1817587-c932-4657-96c7-0eb1c9f81ac9" providerId="ADAL" clId="{A2A9066D-83C7-451D-8F64-8903B2067315}" dt="2025-04-11T13:13:41.120" v="153" actId="14734"/>
          <ac:graphicFrameMkLst>
            <pc:docMk/>
            <pc:sldMk cId="845836741" sldId="272"/>
            <ac:graphicFrameMk id="3" creationId="{20704344-84D9-A84A-9485-2B1530E67298}"/>
          </ac:graphicFrameMkLst>
        </pc:graphicFrameChg>
        <pc:graphicFrameChg chg="mod modGraphic">
          <ac:chgData name="Emily White" userId="a1817587-c932-4657-96c7-0eb1c9f81ac9" providerId="ADAL" clId="{A2A9066D-83C7-451D-8F64-8903B2067315}" dt="2025-04-11T13:14:18.785" v="159" actId="14100"/>
          <ac:graphicFrameMkLst>
            <pc:docMk/>
            <pc:sldMk cId="845836741" sldId="272"/>
            <ac:graphicFrameMk id="4" creationId="{192216CA-DBBD-44B0-8F7D-660EFC9A6C72}"/>
          </ac:graphicFrameMkLst>
        </pc:graphicFrameChg>
        <pc:graphicFrameChg chg="del mod">
          <ac:chgData name="Emily White" userId="a1817587-c932-4657-96c7-0eb1c9f81ac9" providerId="ADAL" clId="{A2A9066D-83C7-451D-8F64-8903B2067315}" dt="2025-04-11T13:09:11.374" v="85" actId="478"/>
          <ac:graphicFrameMkLst>
            <pc:docMk/>
            <pc:sldMk cId="845836741" sldId="272"/>
            <ac:graphicFrameMk id="5" creationId="{866BB679-9E6A-4763-A4E6-2B4CDAC6E1ED}"/>
          </ac:graphicFrameMkLst>
        </pc:graphicFrameChg>
        <pc:graphicFrameChg chg="del mod modGraphic">
          <ac:chgData name="Emily White" userId="a1817587-c932-4657-96c7-0eb1c9f81ac9" providerId="ADAL" clId="{A2A9066D-83C7-451D-8F64-8903B2067315}" dt="2025-04-11T13:12:59.142" v="141" actId="478"/>
          <ac:graphicFrameMkLst>
            <pc:docMk/>
            <pc:sldMk cId="845836741" sldId="272"/>
            <ac:graphicFrameMk id="6" creationId="{05098872-66B7-4945-87B4-F026B1310D6E}"/>
          </ac:graphicFrameMkLst>
        </pc:graphicFrameChg>
      </pc:sldChg>
      <pc:sldChg chg="addSp delSp modSp mod addAnim delAnim modNotesTx">
        <pc:chgData name="Emily White" userId="a1817587-c932-4657-96c7-0eb1c9f81ac9" providerId="ADAL" clId="{A2A9066D-83C7-451D-8F64-8903B2067315}" dt="2025-04-11T13:29:18.223" v="389" actId="20577"/>
        <pc:sldMkLst>
          <pc:docMk/>
          <pc:sldMk cId="3960377600" sldId="351"/>
        </pc:sldMkLst>
        <pc:spChg chg="mod">
          <ac:chgData name="Emily White" userId="a1817587-c932-4657-96c7-0eb1c9f81ac9" providerId="ADAL" clId="{A2A9066D-83C7-451D-8F64-8903B2067315}" dt="2025-04-11T13:28:06.933" v="385" actId="1076"/>
          <ac:spMkLst>
            <pc:docMk/>
            <pc:sldMk cId="3960377600" sldId="351"/>
            <ac:spMk id="2" creationId="{68FE4C75-4338-43EC-93AA-790CFF4DB395}"/>
          </ac:spMkLst>
        </pc:spChg>
        <pc:graphicFrameChg chg="add mod modGraphic">
          <ac:chgData name="Emily White" userId="a1817587-c932-4657-96c7-0eb1c9f81ac9" providerId="ADAL" clId="{A2A9066D-83C7-451D-8F64-8903B2067315}" dt="2025-04-11T13:28:09.761" v="386" actId="1076"/>
          <ac:graphicFrameMkLst>
            <pc:docMk/>
            <pc:sldMk cId="3960377600" sldId="351"/>
            <ac:graphicFrameMk id="3" creationId="{3C01F038-87BE-EFF5-CEF5-AD30879207E2}"/>
          </ac:graphicFrameMkLst>
        </pc:graphicFrameChg>
        <pc:graphicFrameChg chg="mod modGraphic">
          <ac:chgData name="Emily White" userId="a1817587-c932-4657-96c7-0eb1c9f81ac9" providerId="ADAL" clId="{A2A9066D-83C7-451D-8F64-8903B2067315}" dt="2025-04-11T13:28:04.125" v="384" actId="1076"/>
          <ac:graphicFrameMkLst>
            <pc:docMk/>
            <pc:sldMk cId="3960377600" sldId="351"/>
            <ac:graphicFrameMk id="4" creationId="{7A6B7A1D-30A1-4A20-9886-B2788312FF64}"/>
          </ac:graphicFrameMkLst>
        </pc:graphicFrameChg>
        <pc:graphicFrameChg chg="add del mod">
          <ac:chgData name="Emily White" userId="a1817587-c932-4657-96c7-0eb1c9f81ac9" providerId="ADAL" clId="{A2A9066D-83C7-451D-8F64-8903B2067315}" dt="2025-04-11T13:26:10.312" v="366" actId="478"/>
          <ac:graphicFrameMkLst>
            <pc:docMk/>
            <pc:sldMk cId="3960377600" sldId="351"/>
            <ac:graphicFrameMk id="7" creationId="{9668671F-9875-4D7D-AEAD-4515BDF67F39}"/>
          </ac:graphicFrameMkLst>
        </pc:graphicFrameChg>
      </pc:sldChg>
      <pc:sldChg chg="modSp mod">
        <pc:chgData name="Emily White" userId="a1817587-c932-4657-96c7-0eb1c9f81ac9" providerId="ADAL" clId="{A2A9066D-83C7-451D-8F64-8903B2067315}" dt="2025-04-10T15:29:38.432" v="33" actId="1076"/>
        <pc:sldMkLst>
          <pc:docMk/>
          <pc:sldMk cId="642787909" sldId="353"/>
        </pc:sldMkLst>
        <pc:spChg chg="mod">
          <ac:chgData name="Emily White" userId="a1817587-c932-4657-96c7-0eb1c9f81ac9" providerId="ADAL" clId="{A2A9066D-83C7-451D-8F64-8903B2067315}" dt="2025-04-10T15:29:32.051" v="31" actId="1076"/>
          <ac:spMkLst>
            <pc:docMk/>
            <pc:sldMk cId="642787909" sldId="353"/>
            <ac:spMk id="2" creationId="{BC1D93BF-B7AA-4AFB-B0F2-E7751F8DAC66}"/>
          </ac:spMkLst>
        </pc:spChg>
        <pc:spChg chg="mod">
          <ac:chgData name="Emily White" userId="a1817587-c932-4657-96c7-0eb1c9f81ac9" providerId="ADAL" clId="{A2A9066D-83C7-451D-8F64-8903B2067315}" dt="2025-04-10T15:29:38.432" v="33" actId="1076"/>
          <ac:spMkLst>
            <pc:docMk/>
            <pc:sldMk cId="642787909" sldId="353"/>
            <ac:spMk id="3" creationId="{F82A67F9-1A1A-401E-8184-88684338AAA2}"/>
          </ac:spMkLst>
        </pc:spChg>
        <pc:picChg chg="mod">
          <ac:chgData name="Emily White" userId="a1817587-c932-4657-96c7-0eb1c9f81ac9" providerId="ADAL" clId="{A2A9066D-83C7-451D-8F64-8903B2067315}" dt="2025-04-10T15:29:34.031" v="32" actId="1076"/>
          <ac:picMkLst>
            <pc:docMk/>
            <pc:sldMk cId="642787909" sldId="353"/>
            <ac:picMk id="5" creationId="{517FBECF-2DF8-4CD3-9CA9-9A3EC7B5BA0D}"/>
          </ac:picMkLst>
        </pc:picChg>
      </pc:sldChg>
      <pc:sldChg chg="modSp mod">
        <pc:chgData name="Emily White" userId="a1817587-c932-4657-96c7-0eb1c9f81ac9" providerId="ADAL" clId="{A2A9066D-83C7-451D-8F64-8903B2067315}" dt="2025-04-10T15:28:26.422" v="15" actId="1076"/>
        <pc:sldMkLst>
          <pc:docMk/>
          <pc:sldMk cId="2100471407" sldId="354"/>
        </pc:sldMkLst>
        <pc:spChg chg="mod">
          <ac:chgData name="Emily White" userId="a1817587-c932-4657-96c7-0eb1c9f81ac9" providerId="ADAL" clId="{A2A9066D-83C7-451D-8F64-8903B2067315}" dt="2025-04-10T15:28:15.754" v="12" actId="255"/>
          <ac:spMkLst>
            <pc:docMk/>
            <pc:sldMk cId="2100471407" sldId="354"/>
            <ac:spMk id="2" creationId="{A6F1BA5C-58E5-43C8-A1D0-CF85D0911DB3}"/>
          </ac:spMkLst>
        </pc:spChg>
        <pc:spChg chg="mod">
          <ac:chgData name="Emily White" userId="a1817587-c932-4657-96c7-0eb1c9f81ac9" providerId="ADAL" clId="{A2A9066D-83C7-451D-8F64-8903B2067315}" dt="2025-04-10T15:28:26.422" v="15" actId="1076"/>
          <ac:spMkLst>
            <pc:docMk/>
            <pc:sldMk cId="2100471407" sldId="354"/>
            <ac:spMk id="3" creationId="{14D49B47-D1CD-44DE-9CDC-2A774DD5B768}"/>
          </ac:spMkLst>
        </pc:spChg>
      </pc:sldChg>
      <pc:sldChg chg="del">
        <pc:chgData name="Emily White" userId="a1817587-c932-4657-96c7-0eb1c9f81ac9" providerId="ADAL" clId="{A2A9066D-83C7-451D-8F64-8903B2067315}" dt="2025-04-10T15:33:02.658" v="66" actId="2696"/>
        <pc:sldMkLst>
          <pc:docMk/>
          <pc:sldMk cId="3113197577" sldId="358"/>
        </pc:sldMkLst>
      </pc:sldChg>
      <pc:sldChg chg="addSp modSp mod modNotesTx">
        <pc:chgData name="Emily White" userId="a1817587-c932-4657-96c7-0eb1c9f81ac9" providerId="ADAL" clId="{A2A9066D-83C7-451D-8F64-8903B2067315}" dt="2025-04-11T13:33:47.381" v="451" actId="113"/>
        <pc:sldMkLst>
          <pc:docMk/>
          <pc:sldMk cId="2105250942" sldId="359"/>
        </pc:sldMkLst>
        <pc:spChg chg="mod">
          <ac:chgData name="Emily White" userId="a1817587-c932-4657-96c7-0eb1c9f81ac9" providerId="ADAL" clId="{A2A9066D-83C7-451D-8F64-8903B2067315}" dt="2025-04-11T13:33:47.381" v="451" actId="113"/>
          <ac:spMkLst>
            <pc:docMk/>
            <pc:sldMk cId="2105250942" sldId="359"/>
            <ac:spMk id="3" creationId="{CAB8124D-DB34-4465-87AB-EDC3DF31CE61}"/>
          </ac:spMkLst>
        </pc:spChg>
        <pc:spChg chg="mod">
          <ac:chgData name="Emily White" userId="a1817587-c932-4657-96c7-0eb1c9f81ac9" providerId="ADAL" clId="{A2A9066D-83C7-451D-8F64-8903B2067315}" dt="2025-04-11T13:21:34.551" v="278" actId="2711"/>
          <ac:spMkLst>
            <pc:docMk/>
            <pc:sldMk cId="2105250942" sldId="359"/>
            <ac:spMk id="4" creationId="{79EF10A2-008C-4A09-BB9A-0F6A9C0C3F38}"/>
          </ac:spMkLst>
        </pc:spChg>
        <pc:spChg chg="add mod">
          <ac:chgData name="Emily White" userId="a1817587-c932-4657-96c7-0eb1c9f81ac9" providerId="ADAL" clId="{A2A9066D-83C7-451D-8F64-8903B2067315}" dt="2025-04-11T13:23:37.218" v="334" actId="20577"/>
          <ac:spMkLst>
            <pc:docMk/>
            <pc:sldMk cId="2105250942" sldId="359"/>
            <ac:spMk id="6" creationId="{E09EC96C-9909-178C-F602-E7F68FCABD11}"/>
          </ac:spMkLst>
        </pc:spChg>
      </pc:sldChg>
      <pc:sldChg chg="addSp delSp modSp mod modNotesTx">
        <pc:chgData name="Emily White" userId="a1817587-c932-4657-96c7-0eb1c9f81ac9" providerId="ADAL" clId="{A2A9066D-83C7-451D-8F64-8903B2067315}" dt="2025-04-11T13:36:48.130" v="470" actId="1076"/>
        <pc:sldMkLst>
          <pc:docMk/>
          <pc:sldMk cId="3816143657" sldId="360"/>
        </pc:sldMkLst>
        <pc:spChg chg="mod">
          <ac:chgData name="Emily White" userId="a1817587-c932-4657-96c7-0eb1c9f81ac9" providerId="ADAL" clId="{A2A9066D-83C7-451D-8F64-8903B2067315}" dt="2025-04-11T13:36:48.130" v="470" actId="1076"/>
          <ac:spMkLst>
            <pc:docMk/>
            <pc:sldMk cId="3816143657" sldId="360"/>
            <ac:spMk id="3" creationId="{CAB8124D-DB34-4465-87AB-EDC3DF31CE61}"/>
          </ac:spMkLst>
        </pc:spChg>
        <pc:spChg chg="del">
          <ac:chgData name="Emily White" userId="a1817587-c932-4657-96c7-0eb1c9f81ac9" providerId="ADAL" clId="{A2A9066D-83C7-451D-8F64-8903B2067315}" dt="2025-04-11T13:31:31.984" v="404" actId="478"/>
          <ac:spMkLst>
            <pc:docMk/>
            <pc:sldMk cId="3816143657" sldId="360"/>
            <ac:spMk id="4" creationId="{79EF10A2-008C-4A09-BB9A-0F6A9C0C3F38}"/>
          </ac:spMkLst>
        </pc:spChg>
        <pc:spChg chg="add mod">
          <ac:chgData name="Emily White" userId="a1817587-c932-4657-96c7-0eb1c9f81ac9" providerId="ADAL" clId="{A2A9066D-83C7-451D-8F64-8903B2067315}" dt="2025-04-11T13:31:36.783" v="406" actId="1076"/>
          <ac:spMkLst>
            <pc:docMk/>
            <pc:sldMk cId="3816143657" sldId="360"/>
            <ac:spMk id="5" creationId="{633E846A-C91B-6265-0A42-D22D6945BB98}"/>
          </ac:spMkLst>
        </pc:spChg>
        <pc:spChg chg="add mod">
          <ac:chgData name="Emily White" userId="a1817587-c932-4657-96c7-0eb1c9f81ac9" providerId="ADAL" clId="{A2A9066D-83C7-451D-8F64-8903B2067315}" dt="2025-04-11T13:36:42.719" v="469" actId="1076"/>
          <ac:spMkLst>
            <pc:docMk/>
            <pc:sldMk cId="3816143657" sldId="360"/>
            <ac:spMk id="7" creationId="{99ADB6DF-618A-87D8-FB05-2B59969DBF4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2D8C6F-AD1D-476D-80EE-E44207F6DC2F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E47346-9A5A-42F1-BAB9-164FF55B0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58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E47346-9A5A-42F1-BAB9-164FF55B0AC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8988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FSC-STD-20-011 V4-2 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2.6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条（</a:t>
            </a:r>
            <a:r>
              <a:rPr lang="zh-CN" sz="1800" i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现场评估和面谈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）或第</a:t>
            </a: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11.3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条（</a:t>
            </a:r>
            <a:r>
              <a:rPr lang="en-GB" sz="1800" i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CAB</a:t>
            </a:r>
            <a:r>
              <a:rPr lang="zh-CN" sz="1800" i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指南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）或第</a:t>
            </a: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12.1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条（</a:t>
            </a:r>
            <a:r>
              <a:rPr lang="zh-CN" sz="1800" i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报告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E47346-9A5A-42F1-BAB9-164FF55B0AC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5552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E47346-9A5A-42F1-BAB9-164FF55B0AC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59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必须强调，政策文件可能由多份文件组成，切忌照搬标准条款原文，但所有核心劳工要求必须在政策中得到体现。</a:t>
            </a:r>
            <a:r>
              <a:rPr lang="en-US" sz="18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必须强调，认证认可机构（</a:t>
            </a: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CAB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）需核查员工是否知晓相关要求。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核实员工是否通过下列渠道了解到相关政策（此为政策实施的第一步）：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000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培训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000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lang="zh-CN" sz="1800" kern="1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公告栏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000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网站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000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会议记录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1800" i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zh-CN" sz="1800" i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注：不得“被动传达”（即应要求提供），员工必须事先知晓相关政策，方能将政策付诸应用或确保遵守政策规定。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0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必须制定并实施相关政策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0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政策声明可以分散在多个文件中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0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政策表述不得照搬条款原文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E47346-9A5A-42F1-BAB9-164FF55B0AC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70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这是认可服务中心（</a:t>
            </a: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ASI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）在产销监管链审核中发现问题最多的条款之一，且问题主要集中于突出显示的关键词。</a:t>
            </a:r>
            <a:br>
              <a:rPr lang="en-DE" sz="18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将在下一张幻灯片（第</a:t>
            </a: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页）中详细讨论</a:t>
            </a:r>
            <a:r>
              <a:rPr lang="zh-CN" alt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这些关键词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请注意，</a:t>
            </a: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FSC-STD-20-011 V4-2 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2.6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条专门针对运营场所层面的评估，且并非仅限于核心劳工要求的评估，更适用于总体的产销监管链评估。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E47346-9A5A-42F1-BAB9-164FF55B0AC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168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上述是针对这些术语的明确释义或说明。</a:t>
            </a:r>
            <a:endParaRPr lang="en-US" sz="18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这些关键词源自适用于核心劳工要求评估的</a:t>
            </a: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FSC-STD-20-011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认可要求。</a:t>
            </a:r>
            <a:endParaRPr lang="en-US" sz="18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仅供学员参考。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E47346-9A5A-42F1-BAB9-164FF55B0AC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7908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首先，请小组阅读问题，然后请一人或两人回答问题。接下来，切换到下一页幻灯片，展示参考答案并进行讨论。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E47346-9A5A-42F1-BAB9-164FF55B0AC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51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违反了下列条款：</a:t>
            </a: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FSC-STD-20-011 v4.2 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2.6b)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条（</a:t>
            </a:r>
            <a:r>
              <a:rPr lang="zh-CN" sz="1800" i="1" u="sng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未与足够数量的员工进行面谈，亦未评估足够数量的样本，因此无法基于事实得出客观结论）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zh-CN" sz="1800" dirty="0"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11.3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条（</a:t>
            </a:r>
            <a:r>
              <a:rPr lang="zh-CN" sz="1800" i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未能建立核心劳工要求相关性和有效性评估体系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E47346-9A5A-42F1-BAB9-164FF55B0AC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7909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在呈现客观证据时需特别突出其可信度。例如，即使以匿名形式报告面谈中获得的证据内容，也应确保证据清晰可追溯。</a:t>
            </a:r>
            <a:r>
              <a:rPr lang="zh-CN" sz="1800" i="1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例如：与物流部门的员工进行面谈时发现…；与工会代表进行面谈时发现…</a:t>
            </a:r>
            <a:endParaRPr lang="en-US" i="1" dirty="0"/>
          </a:p>
          <a:p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关于面谈对象的姓名，即便在报告中以匿名形式呈现，认证认可机构（</a:t>
            </a: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CAB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）的系统中亦须完整记录面谈对象的信息。面谈对象名单详见附录（未纳入到报告正文中），还可应要求通过认证认可机构（</a:t>
            </a: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CAB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）的系统进行查询。</a:t>
            </a:r>
            <a:endParaRPr lang="en-US" dirty="0"/>
          </a:p>
          <a:p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对于所审查的文件，须注明引用来源（例如：员工</a:t>
            </a: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月工资单、发票编号</a:t>
            </a: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9865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XYD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流程第</a:t>
            </a: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版）</a:t>
            </a:r>
            <a:endParaRPr lang="en-US" dirty="0"/>
          </a:p>
          <a:p>
            <a:pPr marL="6120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认证认可机构（</a:t>
            </a: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CAB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）报告必须详细说明证书持有者是否符合要求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120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认证认可机构（</a:t>
            </a:r>
            <a:r>
              <a:rPr lang="en-GB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CAB</a:t>
            </a: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）报告必须列明用于合规性评估的证据（包括相关文件或面谈记录等）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120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客观证据（可追溯、可实物查验、可验证）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E47346-9A5A-42F1-BAB9-164FF55B0AC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6214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sz="18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首先，请小组阅读问题，然后请一人或两人回答问题。接下来，切换到下一页幻灯片，展示参考答案并进行讨论。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E47346-9A5A-42F1-BAB9-164FF55B0AC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531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70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ection Separator - 4c">
  <p:cSld name="1_Section Separator - 4c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3" descr="A bird standing on the edge of a pond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22857" y="-1"/>
            <a:ext cx="4704999" cy="7061911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3"/>
          <p:cNvSpPr/>
          <p:nvPr/>
        </p:nvSpPr>
        <p:spPr>
          <a:xfrm rot="5400000">
            <a:off x="-1503249" y="1389811"/>
            <a:ext cx="7087311" cy="42568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ctrTitle"/>
          </p:nvPr>
        </p:nvSpPr>
        <p:spPr>
          <a:xfrm>
            <a:off x="1228147" y="606287"/>
            <a:ext cx="2568589" cy="5361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00" name="Google Shape;100;p13"/>
          <p:cNvCxnSpPr/>
          <p:nvPr/>
        </p:nvCxnSpPr>
        <p:spPr>
          <a:xfrm rot="10800000">
            <a:off x="650162" y="-254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1" name="Google Shape;101;p13"/>
          <p:cNvSpPr/>
          <p:nvPr/>
        </p:nvSpPr>
        <p:spPr>
          <a:xfrm rot="5400000">
            <a:off x="2688514" y="1324686"/>
            <a:ext cx="7087311" cy="43871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43377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6a">
  <p:cSld name="Section Separator - 6a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5"/>
          <p:cNvPicPr preferRelativeResize="0"/>
          <p:nvPr/>
        </p:nvPicPr>
        <p:blipFill rotWithShape="1">
          <a:blip r:embed="rId2">
            <a:alphaModFix/>
          </a:blip>
          <a:srcRect t="-1254" b="13799"/>
          <a:stretch/>
        </p:blipFill>
        <p:spPr>
          <a:xfrm>
            <a:off x="-38910" y="-127987"/>
            <a:ext cx="12404144" cy="7151357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5" name="Google Shape;115;p15"/>
          <p:cNvSpPr/>
          <p:nvPr/>
        </p:nvSpPr>
        <p:spPr>
          <a:xfrm rot="5400000">
            <a:off x="1975738" y="-698758"/>
            <a:ext cx="4767749" cy="8991599"/>
          </a:xfrm>
          <a:prstGeom prst="rect">
            <a:avLst/>
          </a:prstGeom>
          <a:solidFill>
            <a:srgbClr val="171616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5"/>
          <p:cNvSpPr txBox="1">
            <a:spLocks noGrp="1"/>
          </p:cNvSpPr>
          <p:nvPr>
            <p:ph type="ctrTitle"/>
          </p:nvPr>
        </p:nvSpPr>
        <p:spPr>
          <a:xfrm>
            <a:off x="1228147" y="4152900"/>
            <a:ext cx="7627266" cy="1958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venir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17" name="Google Shape;117;p15"/>
          <p:cNvCxnSpPr/>
          <p:nvPr/>
        </p:nvCxnSpPr>
        <p:spPr>
          <a:xfrm rot="10800000">
            <a:off x="650162" y="-1270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1170984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eparator - 6b">
  <p:cSld name="2_Section Separator - 6b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6"/>
          <p:cNvSpPr/>
          <p:nvPr/>
        </p:nvSpPr>
        <p:spPr>
          <a:xfrm>
            <a:off x="-38912" y="-127000"/>
            <a:ext cx="12404144" cy="7151357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20" name="Google Shape;120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3" name="Google Shape;123;p16"/>
          <p:cNvSpPr/>
          <p:nvPr/>
        </p:nvSpPr>
        <p:spPr>
          <a:xfrm rot="5400000">
            <a:off x="-238558" y="386935"/>
            <a:ext cx="6534186" cy="6134893"/>
          </a:xfrm>
          <a:prstGeom prst="rect">
            <a:avLst/>
          </a:prstGeom>
          <a:solidFill>
            <a:srgbClr val="030608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6"/>
          <p:cNvSpPr txBox="1">
            <a:spLocks noGrp="1"/>
          </p:cNvSpPr>
          <p:nvPr>
            <p:ph type="ctrTitle"/>
          </p:nvPr>
        </p:nvSpPr>
        <p:spPr>
          <a:xfrm>
            <a:off x="1228147" y="4152900"/>
            <a:ext cx="4540473" cy="1958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25" name="Google Shape;125;p16"/>
          <p:cNvCxnSpPr/>
          <p:nvPr/>
        </p:nvCxnSpPr>
        <p:spPr>
          <a:xfrm rot="10800000">
            <a:off x="650162" y="-1270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3869544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imple slide - two columns" userDrawn="1">
  <p:cSld name="1_Simple slide - two columns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0"/>
          <p:cNvSpPr/>
          <p:nvPr/>
        </p:nvSpPr>
        <p:spPr>
          <a:xfrm>
            <a:off x="-29410" y="6181859"/>
            <a:ext cx="12233767" cy="7018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0" name="Google Shape;160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93097" y="6381893"/>
            <a:ext cx="607006" cy="2880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11277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 slide" userDrawn="1">
  <p:cSld name="Simple slide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1"/>
          <p:cNvSpPr/>
          <p:nvPr/>
        </p:nvSpPr>
        <p:spPr>
          <a:xfrm>
            <a:off x="-29410" y="6181859"/>
            <a:ext cx="12233767" cy="7018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6" name="Google Shape;166;p21"/>
          <p:cNvCxnSpPr/>
          <p:nvPr/>
        </p:nvCxnSpPr>
        <p:spPr>
          <a:xfrm>
            <a:off x="11353800" y="6527583"/>
            <a:ext cx="833906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7" name="Google Shape;167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93097" y="6381893"/>
            <a:ext cx="607006" cy="28807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5637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685499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 slide - half block" preserve="1">
  <p:cSld name="Simple slide - half block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2"/>
          <p:cNvSpPr/>
          <p:nvPr/>
        </p:nvSpPr>
        <p:spPr>
          <a:xfrm>
            <a:off x="-29410" y="0"/>
            <a:ext cx="785261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22"/>
          <p:cNvSpPr/>
          <p:nvPr/>
        </p:nvSpPr>
        <p:spPr>
          <a:xfrm>
            <a:off x="-29410" y="6181859"/>
            <a:ext cx="12233767" cy="7018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6" name="Google Shape;176;p22"/>
          <p:cNvCxnSpPr/>
          <p:nvPr/>
        </p:nvCxnSpPr>
        <p:spPr>
          <a:xfrm>
            <a:off x="11353800" y="6527583"/>
            <a:ext cx="833906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77" name="Google Shape;177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93097" y="6381893"/>
            <a:ext cx="607006" cy="28807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5637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1" name="Google Shape;181;p22"/>
          <p:cNvSpPr txBox="1">
            <a:spLocks noGrp="1"/>
          </p:cNvSpPr>
          <p:nvPr>
            <p:ph type="body" idx="1"/>
          </p:nvPr>
        </p:nvSpPr>
        <p:spPr>
          <a:xfrm>
            <a:off x="839787" y="632178"/>
            <a:ext cx="4984542" cy="5236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82" name="Google Shape;182;p22"/>
          <p:cNvSpPr txBox="1">
            <a:spLocks noGrp="1"/>
          </p:cNvSpPr>
          <p:nvPr>
            <p:ph type="body" idx="2"/>
          </p:nvPr>
        </p:nvSpPr>
        <p:spPr>
          <a:xfrm>
            <a:off x="6367673" y="630347"/>
            <a:ext cx="5169571" cy="524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18598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00993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sks / Points">
  <p:cSld name="Tasks / Point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Google Shape;24;g148ffbbd734_0_145"/>
          <p:cNvCxnSpPr/>
          <p:nvPr/>
        </p:nvCxnSpPr>
        <p:spPr>
          <a:xfrm rot="5400000">
            <a:off x="1658675" y="3454385"/>
            <a:ext cx="4753600" cy="0"/>
          </a:xfrm>
          <a:prstGeom prst="straightConnector1">
            <a:avLst/>
          </a:prstGeom>
          <a:noFill/>
          <a:ln w="9525" cap="flat" cmpd="sng">
            <a:solidFill>
              <a:srgbClr val="DD1C24">
                <a:alpha val="29019"/>
              </a:srgbClr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25" name="Google Shape;25;g148ffbbd734_0_145"/>
          <p:cNvCxnSpPr/>
          <p:nvPr/>
        </p:nvCxnSpPr>
        <p:spPr>
          <a:xfrm rot="5400000">
            <a:off x="5748077" y="3454383"/>
            <a:ext cx="4753600" cy="0"/>
          </a:xfrm>
          <a:prstGeom prst="straightConnector1">
            <a:avLst/>
          </a:prstGeom>
          <a:noFill/>
          <a:ln w="9525" cap="flat" cmpd="sng">
            <a:solidFill>
              <a:srgbClr val="DD1C24">
                <a:alpha val="29019"/>
              </a:srgbClr>
            </a:solidFill>
            <a:prstDash val="solid"/>
            <a:miter lim="4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978944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2972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Titel und Inhal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8"/>
          <p:cNvSpPr txBox="1">
            <a:spLocks noGrp="1"/>
          </p:cNvSpPr>
          <p:nvPr>
            <p:ph type="title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 Black"/>
              <a:buNone/>
              <a:defRPr sz="5867" b="0" i="0" u="none" strike="noStrike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68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marR="0" lvl="0" indent="-575719" algn="l" rtl="0">
              <a:lnSpc>
                <a:spcPct val="100000"/>
              </a:lnSpc>
              <a:spcBef>
                <a:spcPts val="853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4267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L="1219170" marR="0" lvl="1" indent="-541853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507987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68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GB"/>
          </a:p>
        </p:txBody>
      </p:sp>
      <p:sp>
        <p:nvSpPr>
          <p:cNvPr id="39" name="Google Shape;39;p68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GB"/>
          </a:p>
        </p:txBody>
      </p:sp>
      <p:sp>
        <p:nvSpPr>
          <p:cNvPr id="40" name="Google Shape;40;p68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7401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sks /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329"/>
          <p:cNvSpPr/>
          <p:nvPr userDrawn="1"/>
        </p:nvSpPr>
        <p:spPr>
          <a:xfrm rot="5400000">
            <a:off x="1658616" y="3454444"/>
            <a:ext cx="4753717" cy="0"/>
          </a:xfrm>
          <a:prstGeom prst="line">
            <a:avLst/>
          </a:prstGeom>
          <a:ln w="9525" cmpd="sng">
            <a:solidFill>
              <a:srgbClr val="DD1C24">
                <a:alpha val="30188"/>
              </a:srgbClr>
            </a:solidFill>
            <a:miter lim="400000"/>
          </a:ln>
        </p:spPr>
        <p:txBody>
          <a:bodyPr lIns="67733" tIns="67733" rIns="67733" bIns="67733" anchor="ctr"/>
          <a:lstStyle/>
          <a:p>
            <a:pPr algn="ctr"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4267">
              <a:solidFill>
                <a:srgbClr val="DD1C24"/>
              </a:solidFill>
            </a:endParaRPr>
          </a:p>
        </p:txBody>
      </p:sp>
      <p:sp>
        <p:nvSpPr>
          <p:cNvPr id="11" name="Shape 329"/>
          <p:cNvSpPr/>
          <p:nvPr userDrawn="1"/>
        </p:nvSpPr>
        <p:spPr>
          <a:xfrm rot="5400000">
            <a:off x="5748015" y="3454444"/>
            <a:ext cx="4753724" cy="0"/>
          </a:xfrm>
          <a:prstGeom prst="line">
            <a:avLst/>
          </a:prstGeom>
          <a:ln w="9525" cmpd="sng">
            <a:solidFill>
              <a:srgbClr val="DD1C24">
                <a:alpha val="30188"/>
              </a:srgbClr>
            </a:solidFill>
            <a:miter lim="400000"/>
          </a:ln>
        </p:spPr>
        <p:txBody>
          <a:bodyPr lIns="67733" tIns="67733" rIns="67733" bIns="67733" anchor="ctr"/>
          <a:lstStyle/>
          <a:p>
            <a:pPr algn="ctr"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4267">
              <a:solidFill>
                <a:srgbClr val="DD1C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9433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Le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1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GB"/>
          </a:p>
        </p:txBody>
      </p:sp>
      <p:sp>
        <p:nvSpPr>
          <p:cNvPr id="29" name="Google Shape;29;p91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GB"/>
          </a:p>
        </p:txBody>
      </p:sp>
      <p:sp>
        <p:nvSpPr>
          <p:cNvPr id="30" name="Google Shape;30;p91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2557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mty white copy" type="tx">
  <p:cSld name="Emty white cop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38518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losing slide">
  <p:cSld name="3_Closing slide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3"/>
          <p:cNvPicPr preferRelativeResize="0"/>
          <p:nvPr/>
        </p:nvPicPr>
        <p:blipFill rotWithShape="1">
          <a:blip r:embed="rId2">
            <a:alphaModFix/>
          </a:blip>
          <a:srcRect l="16995" r="16995"/>
          <a:stretch/>
        </p:blipFill>
        <p:spPr>
          <a:xfrm>
            <a:off x="-146798" y="-11282"/>
            <a:ext cx="6175886" cy="7017019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3"/>
          <p:cNvSpPr/>
          <p:nvPr/>
        </p:nvSpPr>
        <p:spPr>
          <a:xfrm>
            <a:off x="6029088" y="-11289"/>
            <a:ext cx="6175886" cy="70170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cxnSp>
        <p:nvCxnSpPr>
          <p:cNvPr id="186" name="Google Shape;186;p23"/>
          <p:cNvCxnSpPr/>
          <p:nvPr/>
        </p:nvCxnSpPr>
        <p:spPr>
          <a:xfrm>
            <a:off x="6029088" y="5059403"/>
            <a:ext cx="2550468" cy="0"/>
          </a:xfrm>
          <a:prstGeom prst="straightConnector1">
            <a:avLst/>
          </a:prstGeom>
          <a:noFill/>
          <a:ln w="571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87" name="Google Shape;187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66625" y="5681608"/>
            <a:ext cx="1314450" cy="623807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3"/>
          <p:cNvSpPr txBox="1"/>
          <p:nvPr/>
        </p:nvSpPr>
        <p:spPr>
          <a:xfrm>
            <a:off x="7223398" y="2672695"/>
            <a:ext cx="3668889" cy="2062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asi-info@asi-assurance.org</a:t>
            </a:r>
            <a:endParaRPr sz="1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www.asi-assurance.org</a:t>
            </a:r>
            <a:endParaRPr sz="16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assurance-services-international</a:t>
            </a:r>
            <a:endParaRPr sz="16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89" name="Google Shape;189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89131" y="2686787"/>
            <a:ext cx="492923" cy="492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587341" y="4072419"/>
            <a:ext cx="492923" cy="492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587341" y="3379603"/>
            <a:ext cx="492923" cy="492923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3"/>
          <p:cNvSpPr txBox="1"/>
          <p:nvPr/>
        </p:nvSpPr>
        <p:spPr>
          <a:xfrm>
            <a:off x="6445956" y="1717453"/>
            <a:ext cx="4075289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solidFill>
                  <a:schemeClr val="accent6"/>
                </a:solidFill>
                <a:latin typeface="Avenir"/>
                <a:ea typeface="Avenir"/>
                <a:cs typeface="Avenir"/>
                <a:sym typeface="Avenir"/>
              </a:rPr>
              <a:t>Get in touch</a:t>
            </a:r>
            <a:endParaRPr sz="4400" b="0" i="0" u="none" strike="noStrike" cap="none">
              <a:solidFill>
                <a:schemeClr val="accent6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338094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sks / Poi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329"/>
          <p:cNvSpPr/>
          <p:nvPr userDrawn="1"/>
        </p:nvSpPr>
        <p:spPr>
          <a:xfrm rot="5400000">
            <a:off x="3743058" y="3452025"/>
            <a:ext cx="4753717" cy="0"/>
          </a:xfrm>
          <a:prstGeom prst="line">
            <a:avLst/>
          </a:prstGeom>
          <a:ln w="9525" cmpd="sng">
            <a:solidFill>
              <a:srgbClr val="DD1C24">
                <a:alpha val="30188"/>
              </a:srgbClr>
            </a:solidFill>
            <a:miter lim="400000"/>
          </a:ln>
        </p:spPr>
        <p:txBody>
          <a:bodyPr lIns="67733" tIns="67733" rIns="67733" bIns="67733" anchor="ctr"/>
          <a:lstStyle/>
          <a:p>
            <a:pPr algn="ctr"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4267">
              <a:solidFill>
                <a:srgbClr val="DD1C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490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over page 1">
  <p:cSld name="6_Cover page 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4"/>
          <p:cNvPicPr preferRelativeResize="0"/>
          <p:nvPr/>
        </p:nvPicPr>
        <p:blipFill rotWithShape="1">
          <a:blip r:embed="rId2">
            <a:alphaModFix/>
          </a:blip>
          <a:srcRect l="16995" r="16995"/>
          <a:stretch/>
        </p:blipFill>
        <p:spPr>
          <a:xfrm>
            <a:off x="6096000" y="-11289"/>
            <a:ext cx="6175886" cy="7017019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4"/>
          <p:cNvSpPr/>
          <p:nvPr/>
        </p:nvSpPr>
        <p:spPr>
          <a:xfrm>
            <a:off x="-79886" y="-11289"/>
            <a:ext cx="6363954" cy="70170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4"/>
          <p:cNvSpPr txBox="1">
            <a:spLocks noGrp="1"/>
          </p:cNvSpPr>
          <p:nvPr>
            <p:ph type="ctrTitle"/>
          </p:nvPr>
        </p:nvSpPr>
        <p:spPr>
          <a:xfrm>
            <a:off x="350659" y="1392059"/>
            <a:ext cx="4995862" cy="233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55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6" name="Google Shape;26;p4"/>
          <p:cNvCxnSpPr>
            <a:cxnSpLocks/>
          </p:cNvCxnSpPr>
          <p:nvPr/>
        </p:nvCxnSpPr>
        <p:spPr>
          <a:xfrm>
            <a:off x="-79886" y="5059403"/>
            <a:ext cx="5527375" cy="0"/>
          </a:xfrm>
          <a:prstGeom prst="straightConnector1">
            <a:avLst/>
          </a:prstGeom>
          <a:noFill/>
          <a:ln w="57150" cap="flat" cmpd="sng">
            <a:solidFill>
              <a:srgbClr val="E8212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7" name="Google Shape;27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111" y="5591296"/>
            <a:ext cx="1314450" cy="62380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57188" y="4156074"/>
            <a:ext cx="4989512" cy="823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1600" b="0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2"/>
          </p:nvPr>
        </p:nvSpPr>
        <p:spPr>
          <a:xfrm>
            <a:off x="350838" y="3729038"/>
            <a:ext cx="4995862" cy="427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200" b="0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4692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eparator - 1a">
  <p:cSld name="2_Section Separator - 1a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7"/>
          <p:cNvPicPr preferRelativeResize="0"/>
          <p:nvPr/>
        </p:nvPicPr>
        <p:blipFill rotWithShape="1">
          <a:blip r:embed="rId2">
            <a:alphaModFix/>
          </a:blip>
          <a:srcRect t="9022" b="9021"/>
          <a:stretch/>
        </p:blipFill>
        <p:spPr>
          <a:xfrm>
            <a:off x="1" y="0"/>
            <a:ext cx="12192000" cy="749399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7"/>
          <p:cNvSpPr/>
          <p:nvPr/>
        </p:nvSpPr>
        <p:spPr>
          <a:xfrm>
            <a:off x="0" y="1286439"/>
            <a:ext cx="9302044" cy="4689485"/>
          </a:xfrm>
          <a:prstGeom prst="rect">
            <a:avLst/>
          </a:prstGeom>
          <a:solidFill>
            <a:srgbClr val="030608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cxnSp>
        <p:nvCxnSpPr>
          <p:cNvPr id="48" name="Google Shape;48;p7"/>
          <p:cNvCxnSpPr/>
          <p:nvPr/>
        </p:nvCxnSpPr>
        <p:spPr>
          <a:xfrm>
            <a:off x="6096000" y="961884"/>
            <a:ext cx="6117106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9" name="Google Shape;49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ctrTitle"/>
          </p:nvPr>
        </p:nvSpPr>
        <p:spPr>
          <a:xfrm>
            <a:off x="838200" y="1448225"/>
            <a:ext cx="8345557" cy="1827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55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26103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1b">
  <p:cSld name="Section Separator - 1b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8"/>
          <p:cNvPicPr preferRelativeResize="0"/>
          <p:nvPr/>
        </p:nvPicPr>
        <p:blipFill rotWithShape="1">
          <a:blip r:embed="rId2">
            <a:alphaModFix/>
          </a:blip>
          <a:srcRect b="16588"/>
          <a:stretch/>
        </p:blipFill>
        <p:spPr>
          <a:xfrm>
            <a:off x="1" y="0"/>
            <a:ext cx="12192000" cy="7493993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8"/>
          <p:cNvSpPr/>
          <p:nvPr/>
        </p:nvSpPr>
        <p:spPr>
          <a:xfrm>
            <a:off x="6095999" y="136524"/>
            <a:ext cx="6117107" cy="7144809"/>
          </a:xfrm>
          <a:prstGeom prst="rect">
            <a:avLst/>
          </a:prstGeom>
          <a:solidFill>
            <a:srgbClr val="171616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6" name="Google Shape;56;p8"/>
          <p:cNvCxnSpPr/>
          <p:nvPr/>
        </p:nvCxnSpPr>
        <p:spPr>
          <a:xfrm>
            <a:off x="9369778" y="961884"/>
            <a:ext cx="2843328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7" name="Google Shape;5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ctrTitle"/>
          </p:nvPr>
        </p:nvSpPr>
        <p:spPr>
          <a:xfrm>
            <a:off x="6666092" y="2260190"/>
            <a:ext cx="5085641" cy="1827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Avenir"/>
              <a:buNone/>
              <a:defRPr sz="55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40324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2">
  <p:cSld name="Section Separator - 2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9664" y="-19665"/>
            <a:ext cx="12232770" cy="726792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9"/>
          <p:cNvSpPr/>
          <p:nvPr/>
        </p:nvSpPr>
        <p:spPr>
          <a:xfrm rot="5400000">
            <a:off x="3354730" y="-760062"/>
            <a:ext cx="2967944" cy="9753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67" name="Google Shape;67;p9"/>
          <p:cNvCxnSpPr/>
          <p:nvPr/>
        </p:nvCxnSpPr>
        <p:spPr>
          <a:xfrm>
            <a:off x="6096000" y="961884"/>
            <a:ext cx="6117106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8" name="Google Shape;68;p9"/>
          <p:cNvSpPr txBox="1">
            <a:spLocks noGrp="1"/>
          </p:cNvSpPr>
          <p:nvPr>
            <p:ph type="ctrTitle"/>
          </p:nvPr>
        </p:nvSpPr>
        <p:spPr>
          <a:xfrm>
            <a:off x="877956" y="3238499"/>
            <a:ext cx="8345557" cy="1832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venir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54069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3">
  <p:cSld name="Section Separator - 3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2453" y="-910604"/>
            <a:ext cx="13686266" cy="7781303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0"/>
          <p:cNvSpPr/>
          <p:nvPr/>
        </p:nvSpPr>
        <p:spPr>
          <a:xfrm rot="5400000">
            <a:off x="3327395" y="12706"/>
            <a:ext cx="2159010" cy="8991599"/>
          </a:xfrm>
          <a:prstGeom prst="rect">
            <a:avLst/>
          </a:prstGeom>
          <a:solidFill>
            <a:srgbClr val="171616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ctrTitle"/>
          </p:nvPr>
        </p:nvSpPr>
        <p:spPr>
          <a:xfrm>
            <a:off x="879613" y="3429000"/>
            <a:ext cx="7275444" cy="1938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venir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76" name="Google Shape;76;p10"/>
          <p:cNvCxnSpPr/>
          <p:nvPr/>
        </p:nvCxnSpPr>
        <p:spPr>
          <a:xfrm>
            <a:off x="-82453" y="6030953"/>
            <a:ext cx="8235853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59781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eparator - 4a">
  <p:cSld name="2_Section Separator - 4a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1" descr="A view of a forest with mountains in the background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59316" y="-12701"/>
            <a:ext cx="10302568" cy="6883402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1"/>
          <p:cNvSpPr/>
          <p:nvPr/>
        </p:nvSpPr>
        <p:spPr>
          <a:xfrm rot="5400000">
            <a:off x="663158" y="-698498"/>
            <a:ext cx="7087311" cy="84335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ctrTitle"/>
          </p:nvPr>
        </p:nvSpPr>
        <p:spPr>
          <a:xfrm>
            <a:off x="1228147" y="606287"/>
            <a:ext cx="4188673" cy="5361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84" name="Google Shape;84;p11"/>
          <p:cNvCxnSpPr/>
          <p:nvPr/>
        </p:nvCxnSpPr>
        <p:spPr>
          <a:xfrm rot="10800000">
            <a:off x="650162" y="-254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414514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19" Type="http://schemas.openxmlformats.org/officeDocument/2006/relationships/slideLayout" Target="../slideLayouts/slideLayout22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287501" y="210363"/>
            <a:ext cx="135842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2C50BD5-8DA2-5842-B3E1-C590A8BA63F2}" type="slidenum">
              <a:rPr lang="en-US" sz="1067" smtClean="0">
                <a:solidFill>
                  <a:srgbClr val="FF0000">
                    <a:alpha val="40000"/>
                  </a:srgbClr>
                </a:solidFill>
                <a:latin typeface="Arial" charset="0"/>
                <a:ea typeface="Arial" charset="0"/>
                <a:cs typeface="Arial" charset="0"/>
              </a:rPr>
              <a:pPr/>
              <a:t>‹#›</a:t>
            </a:fld>
            <a:r>
              <a:rPr lang="en-US" sz="1067">
                <a:solidFill>
                  <a:srgbClr val="FF0000">
                    <a:alpha val="40000"/>
                  </a:srgbClr>
                </a:solidFill>
                <a:latin typeface="Arial" charset="0"/>
                <a:ea typeface="Arial" charset="0"/>
                <a:cs typeface="Arial" charset="0"/>
              </a:rPr>
              <a:t>	ASI</a:t>
            </a:r>
          </a:p>
        </p:txBody>
      </p:sp>
    </p:spTree>
    <p:extLst>
      <p:ext uri="{BB962C8B-B14F-4D97-AF65-F5344CB8AC3E}">
        <p14:creationId xmlns:p14="http://schemas.microsoft.com/office/powerpoint/2010/main" val="1948469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  <a:defRPr sz="4400" b="1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5637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7682664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  <p:sldLayoutId id="2147483683" r:id="rId18"/>
    <p:sldLayoutId id="2147483684" r:id="rId1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820BD-1A05-4BF4-8409-80C229E15FBC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683012" y="877888"/>
            <a:ext cx="8241983" cy="2336800"/>
          </a:xfrm>
        </p:spPr>
        <p:txBody>
          <a:bodyPr>
            <a:normAutofit/>
          </a:bodyPr>
          <a:lstStyle/>
          <a:p>
            <a:r>
              <a:rPr lang="zh-CN" sz="2800" dirty="0">
                <a:latin typeface="+mj-lt"/>
                <a:ea typeface="SimSun"/>
              </a:rPr>
              <a:t>FSC</a:t>
            </a:r>
            <a:r>
              <a:rPr lang="zh-CN" sz="2800" baseline="30000" dirty="0">
                <a:latin typeface="+mj-lt"/>
                <a:ea typeface="SimSun"/>
              </a:rPr>
              <a:t>(R)</a:t>
            </a:r>
            <a:r>
              <a:rPr lang="zh-CN" sz="2800" dirty="0">
                <a:latin typeface="+mj-lt"/>
                <a:ea typeface="SimSun"/>
              </a:rPr>
              <a:t>产销监管链核心</a:t>
            </a:r>
            <a:br>
              <a:rPr lang="en-US" altLang="zh-CN" sz="2800" dirty="0">
                <a:latin typeface="+mj-lt"/>
                <a:ea typeface="SimSun"/>
              </a:rPr>
            </a:br>
            <a:r>
              <a:rPr lang="zh-CN" sz="2800" dirty="0">
                <a:latin typeface="+mj-lt"/>
                <a:ea typeface="SimSun"/>
              </a:rPr>
              <a:t>劳工要求（CLR）审核员培训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E0780B-85E4-46E0-BE10-AFC80F5B0B8B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571500" y="4081656"/>
            <a:ext cx="11736917" cy="954088"/>
          </a:xfrm>
        </p:spPr>
        <p:txBody>
          <a:bodyPr>
            <a:normAutofit/>
          </a:bodyPr>
          <a:lstStyle/>
          <a:p>
            <a:pPr marL="177800" indent="0">
              <a:buNone/>
            </a:pPr>
            <a:r>
              <a:rPr lang="zh-CN" sz="3600" dirty="0">
                <a:latin typeface="+mj-lt"/>
                <a:ea typeface="SimSun"/>
              </a:rPr>
              <a:t>FSC认可要求最佳实践指南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F93D9-D97C-4AE2-BBE3-602AD0F4BE2E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571500" y="3214688"/>
            <a:ext cx="4995863" cy="427037"/>
          </a:xfrm>
        </p:spPr>
        <p:txBody>
          <a:bodyPr>
            <a:noAutofit/>
          </a:bodyPr>
          <a:lstStyle/>
          <a:p>
            <a:pPr marL="50800" indent="0">
              <a:buNone/>
            </a:pPr>
            <a:r>
              <a:rPr lang="zh-CN" dirty="0">
                <a:latin typeface="+mj-lt"/>
                <a:ea typeface="SimSun"/>
              </a:rPr>
              <a:t>模块4.1</a:t>
            </a:r>
          </a:p>
        </p:txBody>
      </p:sp>
    </p:spTree>
    <p:extLst>
      <p:ext uri="{BB962C8B-B14F-4D97-AF65-F5344CB8AC3E}">
        <p14:creationId xmlns:p14="http://schemas.microsoft.com/office/powerpoint/2010/main" val="28371347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056C7-3EBD-4D82-906A-CD0B0B40E67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89472" y="1684180"/>
            <a:ext cx="7985125" cy="27305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sz="2400" dirty="0">
                <a:solidFill>
                  <a:srgbClr val="2B2E2F"/>
                </a:solidFill>
                <a:latin typeface="+mj-lt"/>
                <a:ea typeface="SimSun"/>
              </a:rPr>
              <a:t>经核查审核报告及检查表，发现存在下列问题：未与员工进行面谈；审核员不掌握企业所讲的主要语言（希腊语）且现场未配备翻译人员。</a:t>
            </a:r>
          </a:p>
          <a:p>
            <a:pPr marL="50800" indent="0">
              <a:lnSpc>
                <a:spcPct val="120000"/>
              </a:lnSpc>
              <a:buNone/>
            </a:pPr>
            <a:endParaRPr lang="en-US" sz="2400" dirty="0">
              <a:solidFill>
                <a:srgbClr val="2B2E2F"/>
              </a:solidFill>
              <a:latin typeface="+mj-lt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E57256E-3905-51D7-4EBA-E58BA00A62FB}"/>
              </a:ext>
            </a:extLst>
          </p:cNvPr>
          <p:cNvSpPr txBox="1">
            <a:spLocks/>
          </p:cNvSpPr>
          <p:nvPr/>
        </p:nvSpPr>
        <p:spPr>
          <a:xfrm>
            <a:off x="589472" y="814870"/>
            <a:ext cx="9420225" cy="6207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sz="2800" b="1">
                <a:solidFill>
                  <a:srgbClr val="2B2E2F"/>
                </a:solidFill>
                <a:latin typeface="+mn-lt"/>
                <a:ea typeface="SimSun"/>
              </a:rPr>
              <a:t>练习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CD616FD-7290-26D0-2C48-C64F5260BE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194579"/>
              </p:ext>
            </p:extLst>
          </p:nvPr>
        </p:nvGraphicFramePr>
        <p:xfrm>
          <a:off x="8689192" y="1684180"/>
          <a:ext cx="3189402" cy="206760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189402">
                  <a:extLst>
                    <a:ext uri="{9D8B030D-6E8A-4147-A177-3AD203B41FA5}">
                      <a16:colId xmlns:a16="http://schemas.microsoft.com/office/drawing/2014/main" val="2570655710"/>
                    </a:ext>
                  </a:extLst>
                </a:gridCol>
              </a:tblGrid>
              <a:tr h="307975">
                <a:tc>
                  <a:txBody>
                    <a:bodyPr/>
                    <a:lstStyle/>
                    <a:p>
                      <a:r>
                        <a:rPr lang="zh-CN" sz="2400"/>
                        <a:t>讨论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083280"/>
                  </a:ext>
                </a:extLst>
              </a:tr>
              <a:tr h="161040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2400" b="1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SimSun"/>
                          <a:cs typeface="Calibri"/>
                          <a:sym typeface="Arial"/>
                        </a:rPr>
                        <a:t>Q1.</a:t>
                      </a:r>
                      <a:r>
                        <a:rPr lang="en-US" altLang="zh-CN" sz="2400" b="1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SimSun"/>
                          <a:cs typeface="Calibri"/>
                          <a:sym typeface="Arial"/>
                        </a:rPr>
                        <a:t> </a:t>
                      </a:r>
                      <a:r>
                        <a:rPr lang="zh-CN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SimSun"/>
                          <a:cs typeface="Calibri"/>
                          <a:sym typeface="Arial"/>
                        </a:rPr>
                        <a:t>根据上述审核观察，您认为存在哪些问题？</a:t>
                      </a:r>
                    </a:p>
                  </a:txBody>
                  <a:tcPr marR="90000"/>
                </a:tc>
                <a:extLst>
                  <a:ext uri="{0D108BD9-81ED-4DB2-BD59-A6C34878D82A}">
                    <a16:rowId xmlns:a16="http://schemas.microsoft.com/office/drawing/2014/main" val="253675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1496DF-72AE-44F4-9937-2C0A1A34E9D6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B8C8C"/>
                </a:solidFill>
                <a:effectLst/>
                <a:uLnTx/>
                <a:uFillTx/>
                <a:latin typeface="Avenir"/>
                <a:sym typeface="Avenir"/>
              </a:rPr>
              <a:pPr marL="0" marR="0" lvl="0" indent="0" algn="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B8C8C"/>
              </a:solidFill>
              <a:effectLst/>
              <a:uLnTx/>
              <a:uFillTx/>
              <a:latin typeface="Avenir"/>
              <a:sym typeface="Avenir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B8124D-DB34-4465-87AB-EDC3DF31CE61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506473" y="1575689"/>
            <a:ext cx="11335169" cy="1279024"/>
          </a:xfr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R="0" lvl="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kumimoji="0" lang="zh-CN" sz="2200" b="0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  <a:t>存在</a:t>
            </a:r>
            <a:r>
              <a:rPr lang="zh-CN" altLang="en-US" sz="2200" b="0" dirty="0">
                <a:solidFill>
                  <a:srgbClr val="2B2E2F"/>
                </a:solidFill>
                <a:latin typeface="+mj-lt"/>
                <a:ea typeface="SimSun"/>
                <a:cs typeface="+mn-cs"/>
              </a:rPr>
              <a:t>不符合项</a:t>
            </a:r>
            <a:r>
              <a:rPr lang="zh-CN" sz="2200" b="0" dirty="0">
                <a:solidFill>
                  <a:srgbClr val="2B2E2F"/>
                </a:solidFill>
                <a:latin typeface="+mj-lt"/>
                <a:ea typeface="SimSun"/>
                <a:cs typeface="+mn-cs"/>
              </a:rPr>
              <a:t>。</a:t>
            </a:r>
            <a:br>
              <a:rPr lang="zh-CN" sz="2200" b="0" dirty="0">
                <a:solidFill>
                  <a:srgbClr val="2B2E2F"/>
                </a:solidFill>
                <a:latin typeface="+mj-lt"/>
                <a:ea typeface="SimSun"/>
                <a:cs typeface="+mn-cs"/>
              </a:rPr>
            </a:br>
            <a:br>
              <a:rPr lang="zh-CN" sz="2200" b="0" i="0" u="none" strike="noStrike" cap="none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SimSun"/>
                <a:cs typeface="+mn-cs"/>
              </a:rPr>
            </a:br>
            <a:r>
              <a:rPr lang="zh-CN" sz="2200" i="0" u="none" strike="noStrike" cap="none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SimSun"/>
                <a:cs typeface="+mn-cs"/>
              </a:rPr>
              <a:t>为什么？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3E846A-C91B-6265-0A42-D22D6945BB98}"/>
              </a:ext>
            </a:extLst>
          </p:cNvPr>
          <p:cNvSpPr txBox="1"/>
          <p:nvPr/>
        </p:nvSpPr>
        <p:spPr>
          <a:xfrm>
            <a:off x="506473" y="689611"/>
            <a:ext cx="2108200" cy="55803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sz="2800" b="1" i="0" u="none" strike="noStrike" cap="none" normalizeH="0" baseline="0" noProof="0">
                <a:ln>
                  <a:noFill/>
                </a:ln>
                <a:effectLst/>
                <a:uLnTx/>
                <a:uFillTx/>
                <a:latin typeface="+mj-lt"/>
                <a:ea typeface="SimSun"/>
              </a:rPr>
              <a:t>回答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ADB6DF-618A-87D8-FB05-2B59969DBF43}"/>
              </a:ext>
            </a:extLst>
          </p:cNvPr>
          <p:cNvSpPr txBox="1"/>
          <p:nvPr/>
        </p:nvSpPr>
        <p:spPr>
          <a:xfrm>
            <a:off x="506473" y="2792928"/>
            <a:ext cx="10654989" cy="2264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kumimoji="0" lang="zh-CN" sz="2400" b="0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  <a:t>仅依据文件/记录审核来评估是否符合要求，认为此举不当。</a:t>
            </a:r>
            <a:r>
              <a:rPr kumimoji="0" lang="zh-CN" sz="2400" b="0" i="0" u="sng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  <a:t>未通过面谈实施交叉验证</a:t>
            </a:r>
            <a:r>
              <a:rPr kumimoji="0" lang="zh-CN" sz="2400" b="0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  <a:t>。 </a:t>
            </a: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kumimoji="0" lang="zh-CN" sz="2400" b="0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  <a:t>与员工面谈是确保</a:t>
            </a:r>
            <a:r>
              <a:rPr lang="zh-CN" sz="2400" b="0" dirty="0">
                <a:solidFill>
                  <a:srgbClr val="2B2E2F"/>
                </a:solidFill>
                <a:latin typeface="+mj-lt"/>
                <a:ea typeface="SimSun"/>
                <a:cs typeface="+mn-cs"/>
              </a:rPr>
              <a:t>合规</a:t>
            </a:r>
            <a:r>
              <a:rPr kumimoji="0" lang="zh-CN" sz="2400" b="0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  <a:t>（</a:t>
            </a:r>
            <a:r>
              <a:rPr kumimoji="0" lang="zh-CN" sz="2400" b="0" i="0" u="sng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  <a:t>妥善执行要求</a:t>
            </a:r>
            <a:r>
              <a:rPr kumimoji="0" lang="zh-CN" sz="2400" b="0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  <a:t>）的核心环节， </a:t>
            </a: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kumimoji="0" lang="zh-CN" sz="2400" b="0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  <a:t>政策再好，若未有效执行，隐患依然存在。 </a:t>
            </a: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kumimoji="0" lang="zh-CN" sz="2400" b="0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  <a:t>若缺少翻译，面谈质量会受到影响（面谈对象无法使用其最</a:t>
            </a:r>
            <a:r>
              <a:rPr kumimoji="0" lang="zh-CN" altLang="en-US" sz="2400" b="0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  <a:t>舒适</a:t>
            </a:r>
            <a:r>
              <a:rPr kumimoji="0" lang="zh-CN" sz="2400" b="0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  <a:t>的语言表达）</a:t>
            </a:r>
          </a:p>
        </p:txBody>
      </p:sp>
    </p:spTree>
    <p:extLst>
      <p:ext uri="{BB962C8B-B14F-4D97-AF65-F5344CB8AC3E}">
        <p14:creationId xmlns:p14="http://schemas.microsoft.com/office/powerpoint/2010/main" val="3816143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18A981-3AD8-4A33-83F8-68F3756E930E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AA87BFF-7806-4A03-8E84-6FF419D04E93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495245" y="2451340"/>
            <a:ext cx="7275513" cy="1938338"/>
          </a:xfrm>
        </p:spPr>
        <p:txBody>
          <a:bodyPr/>
          <a:lstStyle/>
          <a:p>
            <a:r>
              <a:rPr lang="zh-CN" dirty="0">
                <a:latin typeface="+mj-lt"/>
                <a:ea typeface="SimSun"/>
              </a:rPr>
              <a:t>模块4.1到此结束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607146-0148-42F7-98B5-AD63081D8FDB}"/>
              </a:ext>
            </a:extLst>
          </p:cNvPr>
          <p:cNvSpPr txBox="1"/>
          <p:nvPr/>
        </p:nvSpPr>
        <p:spPr>
          <a:xfrm>
            <a:off x="1495245" y="2188737"/>
            <a:ext cx="3467039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sz="4400"/>
              <a:t>非常感谢</a:t>
            </a:r>
          </a:p>
        </p:txBody>
      </p:sp>
    </p:spTree>
    <p:extLst>
      <p:ext uri="{BB962C8B-B14F-4D97-AF65-F5344CB8AC3E}">
        <p14:creationId xmlns:p14="http://schemas.microsoft.com/office/powerpoint/2010/main" val="2300112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1BA5C-58E5-43C8-A1D0-CF85D0911DB3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979714" y="936776"/>
            <a:ext cx="7635341" cy="723900"/>
          </a:xfrm>
        </p:spPr>
        <p:txBody>
          <a:bodyPr>
            <a:noAutofit/>
          </a:bodyPr>
          <a:lstStyle/>
          <a:p>
            <a:r>
              <a:rPr lang="zh-CN" sz="2800">
                <a:latin typeface="+mj-lt"/>
                <a:ea typeface="SimSun"/>
              </a:rPr>
              <a:t>本模块目标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D49B47-D1CD-44DE-9CDC-2A774DD5B76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79714" y="2086665"/>
            <a:ext cx="8621486" cy="42672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2400" dirty="0">
                <a:solidFill>
                  <a:srgbClr val="2B2E2F"/>
                </a:solidFill>
                <a:latin typeface="+mj-lt"/>
                <a:ea typeface="SimSun"/>
              </a:rPr>
              <a:t>本模块介绍的是</a:t>
            </a:r>
            <a:r>
              <a:rPr lang="zh-CN" altLang="zh-CN" sz="2400" dirty="0">
                <a:solidFill>
                  <a:srgbClr val="2B2E2F"/>
                </a:solidFill>
                <a:ea typeface="SimSun"/>
              </a:rPr>
              <a:t>认证机构</a:t>
            </a:r>
            <a:r>
              <a:rPr lang="zh-CN" altLang="en-US" sz="2400" dirty="0">
                <a:solidFill>
                  <a:srgbClr val="2B2E2F"/>
                </a:solidFill>
                <a:latin typeface="+mj-lt"/>
                <a:ea typeface="SimSun"/>
              </a:rPr>
              <a:t>及其审核团队管理 </a:t>
            </a:r>
            <a:r>
              <a:rPr lang="zh-CN" altLang="zh-CN" sz="2400" dirty="0">
                <a:solidFill>
                  <a:srgbClr val="2B2E2F"/>
                </a:solidFill>
                <a:ea typeface="SimSun"/>
              </a:rPr>
              <a:t>FSC产销监管链核心劳工要求</a:t>
            </a:r>
            <a:r>
              <a:rPr lang="zh-CN" altLang="en-US" sz="2400" dirty="0">
                <a:solidFill>
                  <a:srgbClr val="2B2E2F"/>
                </a:solidFill>
                <a:latin typeface="+mj-lt"/>
                <a:ea typeface="SimSun"/>
              </a:rPr>
              <a:t>评估时，所需遵循的核心且重要的</a:t>
            </a:r>
            <a:r>
              <a:rPr lang="en-US" altLang="zh-CN" sz="2400" dirty="0">
                <a:solidFill>
                  <a:srgbClr val="2B2E2F"/>
                </a:solidFill>
                <a:latin typeface="+mj-lt"/>
                <a:ea typeface="SimSun"/>
              </a:rPr>
              <a:t>FSC</a:t>
            </a:r>
            <a:r>
              <a:rPr lang="zh-CN" altLang="en-US" sz="2400" dirty="0">
                <a:solidFill>
                  <a:srgbClr val="2B2E2F"/>
                </a:solidFill>
                <a:latin typeface="+mj-lt"/>
                <a:ea typeface="SimSun"/>
              </a:rPr>
              <a:t>认可要求。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zh-CN" sz="2400" dirty="0">
              <a:solidFill>
                <a:srgbClr val="2B2E2F"/>
              </a:solidFill>
              <a:latin typeface="+mj-lt"/>
              <a:ea typeface="SimSun"/>
            </a:endParaRPr>
          </a:p>
          <a:p>
            <a:pPr marL="0" indent="0" algn="just">
              <a:lnSpc>
                <a:spcPct val="120000"/>
              </a:lnSpc>
              <a:buNone/>
            </a:pPr>
            <a:endParaRPr lang="en-US" sz="2400" dirty="0">
              <a:solidFill>
                <a:srgbClr val="2B2E2F"/>
              </a:solidFill>
              <a:latin typeface="+mj-lt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zh-CN" sz="2400" dirty="0">
                <a:solidFill>
                  <a:srgbClr val="2B2E2F"/>
                </a:solidFill>
                <a:latin typeface="+mj-lt"/>
                <a:ea typeface="SimSun"/>
              </a:rPr>
              <a:t>本模块提供了FSC关于认证机构应如何实施认可要求的指令性文件或指南。 </a:t>
            </a:r>
          </a:p>
        </p:txBody>
      </p:sp>
    </p:spTree>
    <p:extLst>
      <p:ext uri="{BB962C8B-B14F-4D97-AF65-F5344CB8AC3E}">
        <p14:creationId xmlns:p14="http://schemas.microsoft.com/office/powerpoint/2010/main" val="2100471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D93BF-B7AA-4AFB-B0F2-E7751F8DAC6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38371" y="439549"/>
            <a:ext cx="11515258" cy="1325563"/>
          </a:xfrm>
        </p:spPr>
        <p:txBody>
          <a:bodyPr>
            <a:normAutofit/>
          </a:bodyPr>
          <a:lstStyle/>
          <a:p>
            <a:r>
              <a:rPr lang="zh-CN" sz="2800" dirty="0">
                <a:latin typeface="+mj-lt"/>
                <a:ea typeface="SimSun"/>
              </a:rPr>
              <a:t>FSC产销监管链核心劳工要求的关键/相关FSC认可要求是什么？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2A67F9-1A1A-401E-8184-88684338AA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87279" y="1733777"/>
            <a:ext cx="8166350" cy="4401987"/>
          </a:xfrm>
        </p:spPr>
        <p:txBody>
          <a:bodyPr>
            <a:normAutofit/>
          </a:bodyPr>
          <a:lstStyle/>
          <a:p>
            <a:pPr marL="50800" indent="0" algn="just">
              <a:lnSpc>
                <a:spcPct val="120000"/>
              </a:lnSpc>
              <a:buNone/>
            </a:pPr>
            <a:r>
              <a:rPr lang="zh-CN" sz="2400" dirty="0">
                <a:latin typeface="+mj-lt"/>
                <a:ea typeface="SimSun"/>
              </a:rPr>
              <a:t>认证机构在开展的所有活动中均应遵守所有适用的认可要求。 </a:t>
            </a:r>
          </a:p>
          <a:p>
            <a:pPr marL="50800" indent="0" algn="just">
              <a:lnSpc>
                <a:spcPct val="120000"/>
              </a:lnSpc>
              <a:buNone/>
            </a:pPr>
            <a:r>
              <a:rPr lang="zh-CN" sz="2400" dirty="0">
                <a:latin typeface="+mj-lt"/>
                <a:ea typeface="SimSun"/>
              </a:rPr>
              <a:t>必须依据下列FSC认可要求完整执行FSC产销监管链核心劳工要求的评估：</a:t>
            </a:r>
          </a:p>
          <a:p>
            <a:pPr>
              <a:lnSpc>
                <a:spcPct val="120000"/>
              </a:lnSpc>
            </a:pPr>
            <a:r>
              <a:rPr lang="zh-CN" sz="2400" dirty="0">
                <a:latin typeface="+mj-lt"/>
                <a:ea typeface="SimSun"/>
              </a:rPr>
              <a:t>FSC-STD-20-011 v4.2 第11</a:t>
            </a:r>
            <a:r>
              <a:rPr lang="zh-CN" altLang="en-US" sz="2400" dirty="0">
                <a:latin typeface="+mj-lt"/>
                <a:ea typeface="SimSun"/>
              </a:rPr>
              <a:t>章</a:t>
            </a:r>
            <a:r>
              <a:rPr lang="zh-CN" sz="2400" dirty="0">
                <a:latin typeface="+mj-lt"/>
                <a:ea typeface="SimSun"/>
              </a:rPr>
              <a:t>（FSC核心劳工要求评估）</a:t>
            </a:r>
          </a:p>
          <a:p>
            <a:pPr>
              <a:lnSpc>
                <a:spcPct val="120000"/>
              </a:lnSpc>
            </a:pPr>
            <a:r>
              <a:rPr lang="zh-CN" sz="2400" dirty="0">
                <a:latin typeface="+mj-lt"/>
                <a:ea typeface="SimSun"/>
              </a:rPr>
              <a:t>FSC-STD-20-011 v4.2 第2</a:t>
            </a:r>
            <a:r>
              <a:rPr lang="zh-CN" altLang="en-US" sz="2400" dirty="0">
                <a:latin typeface="+mj-lt"/>
                <a:ea typeface="SimSun"/>
              </a:rPr>
              <a:t>章</a:t>
            </a:r>
            <a:r>
              <a:rPr lang="zh-CN" sz="2400" dirty="0">
                <a:latin typeface="+mj-lt"/>
                <a:ea typeface="SimSun"/>
              </a:rPr>
              <a:t>（现场评估，尤其是执行第2.6款）</a:t>
            </a:r>
          </a:p>
          <a:p>
            <a:pPr>
              <a:lnSpc>
                <a:spcPct val="120000"/>
              </a:lnSpc>
            </a:pPr>
            <a:r>
              <a:rPr lang="zh-CN" sz="2400" dirty="0">
                <a:latin typeface="+mj-lt"/>
                <a:ea typeface="SimSun"/>
              </a:rPr>
              <a:t>FSC-STD-20-011 v4.2 第12</a:t>
            </a:r>
            <a:r>
              <a:rPr lang="zh-CN" altLang="en-US" sz="2400" dirty="0">
                <a:latin typeface="+mj-lt"/>
                <a:ea typeface="SimSun"/>
              </a:rPr>
              <a:t>章</a:t>
            </a:r>
            <a:r>
              <a:rPr lang="zh-CN" sz="2400" dirty="0">
                <a:latin typeface="+mj-lt"/>
                <a:ea typeface="SimSun"/>
              </a:rPr>
              <a:t>（报告）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7FBECF-2DF8-4CD3-9CA9-9A3EC7B5B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371" y="1702444"/>
            <a:ext cx="3210322" cy="446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787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E4C75-4338-43EC-93AA-790CFF4DB39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6894" y="555051"/>
            <a:ext cx="9264237" cy="56673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zh-CN" sz="2800" dirty="0">
                <a:solidFill>
                  <a:schemeClr val="tx1"/>
                </a:solidFill>
                <a:latin typeface="+mj-lt"/>
                <a:ea typeface="SimSun"/>
              </a:rPr>
              <a:t>核心劳工要求审核 – FSC-STD-20-011的具体内容...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16CC334-1CD4-432D-A347-14D1DFD10A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930835"/>
              </p:ext>
            </p:extLst>
          </p:nvPr>
        </p:nvGraphicFramePr>
        <p:xfrm>
          <a:off x="626895" y="1522770"/>
          <a:ext cx="6074988" cy="5045298"/>
        </p:xfrm>
        <a:graphic>
          <a:graphicData uri="http://schemas.openxmlformats.org/drawingml/2006/table">
            <a:tbl>
              <a:tblPr firstRow="1" firstCol="1" bandRow="1"/>
              <a:tblGrid>
                <a:gridCol w="6074988">
                  <a:extLst>
                    <a:ext uri="{9D8B030D-6E8A-4147-A177-3AD203B41FA5}">
                      <a16:colId xmlns:a16="http://schemas.microsoft.com/office/drawing/2014/main" val="3784729343"/>
                    </a:ext>
                  </a:extLst>
                </a:gridCol>
              </a:tblGrid>
              <a:tr h="41243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2400" b="1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要求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963035"/>
                  </a:ext>
                </a:extLst>
              </a:tr>
              <a:tr h="257043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2400" b="1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11.1</a:t>
                      </a:r>
                      <a:r>
                        <a:rPr lang="zh-CN" sz="2400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 认证机构应核实组织是否采纳并实施了包含FSC核心劳工要求的</a:t>
                      </a:r>
                      <a:r>
                        <a:rPr lang="zh-CN" sz="2400" b="1" u="sng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一份或多份政策</a:t>
                      </a:r>
                      <a:br>
                        <a:rPr lang="en-US" altLang="zh-CN" sz="2400" b="1" u="sng" dirty="0">
                          <a:effectLst/>
                          <a:latin typeface="+mj-lt"/>
                          <a:ea typeface="SimSun"/>
                          <a:cs typeface="Times New Roman"/>
                        </a:rPr>
                      </a:br>
                      <a:r>
                        <a:rPr lang="zh-CN" sz="2400" b="1" u="sng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声明</a:t>
                      </a:r>
                      <a:r>
                        <a:rPr lang="zh-CN" sz="2400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。</a:t>
                      </a:r>
                    </a:p>
                    <a:p>
                      <a:pPr marL="0" marR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kern="1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6909692"/>
                  </a:ext>
                </a:extLst>
              </a:tr>
              <a:tr h="206242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kern="1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2400" b="1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11.2</a:t>
                      </a:r>
                      <a:r>
                        <a:rPr lang="en-US" altLang="zh-CN" sz="2400" b="1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zh-CN" altLang="zh-CN" sz="2400" b="0" noProof="0" dirty="0">
                          <a:latin typeface="+mn-ea"/>
                          <a:ea typeface="+mn-ea"/>
                          <a:sym typeface="Arial" panose="020B0604020202020204" pitchFamily="34" charset="0"/>
                        </a:rPr>
                        <a:t>认证机构应核实是否可向</a:t>
                      </a:r>
                      <a:r>
                        <a:rPr lang="zh-CN" altLang="zh-CN" sz="2400" b="1" u="sng" noProof="0" dirty="0">
                          <a:latin typeface="+mn-ea"/>
                          <a:ea typeface="+mn-ea"/>
                          <a:sym typeface="Arial" panose="020B0604020202020204" pitchFamily="34" charset="0"/>
                        </a:rPr>
                        <a:t>利益相关者提供</a:t>
                      </a:r>
                      <a:r>
                        <a:rPr lang="zh-CN" altLang="zh-CN" sz="2400" b="0" noProof="0" dirty="0">
                          <a:latin typeface="+mn-ea"/>
                          <a:ea typeface="+mn-ea"/>
                          <a:sym typeface="Arial" panose="020B0604020202020204" pitchFamily="34" charset="0"/>
                        </a:rPr>
                        <a:t>政策声明</a:t>
                      </a:r>
                      <a:r>
                        <a:rPr lang="zh-CN" sz="24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1437743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80531DC-A798-6925-75BA-A03C50FE32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943924"/>
              </p:ext>
            </p:extLst>
          </p:nvPr>
        </p:nvGraphicFramePr>
        <p:xfrm>
          <a:off x="6849947" y="1522770"/>
          <a:ext cx="4981497" cy="235794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981497">
                  <a:extLst>
                    <a:ext uri="{9D8B030D-6E8A-4147-A177-3AD203B41FA5}">
                      <a16:colId xmlns:a16="http://schemas.microsoft.com/office/drawing/2014/main" val="2570655710"/>
                    </a:ext>
                  </a:extLst>
                </a:gridCol>
              </a:tblGrid>
              <a:tr h="497346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zh-CN" sz="2400" dirty="0"/>
                        <a:t>讨论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083280"/>
                  </a:ext>
                </a:extLst>
              </a:tr>
              <a:tr h="9349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zh-CN" sz="2400" b="1" u="none" strike="noStrike" cap="none" dirty="0">
                          <a:solidFill>
                            <a:schemeClr val="dk1"/>
                          </a:solidFill>
                          <a:sym typeface="Arial"/>
                        </a:rPr>
                        <a:t>Q1. </a:t>
                      </a:r>
                      <a:r>
                        <a:rPr lang="zh-CN" sz="2400" b="0" u="none" strike="noStrike" cap="none" dirty="0">
                          <a:solidFill>
                            <a:schemeClr val="dk1"/>
                          </a:solidFill>
                          <a:sym typeface="Arial"/>
                        </a:rPr>
                        <a:t>证书持有者应采用何种方式确保政策声明有效传达至利益相关方？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6750004"/>
                  </a:ext>
                </a:extLst>
              </a:tr>
              <a:tr h="7370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zh-CN" sz="2400" b="1" u="none" strike="noStrike" cap="none" dirty="0">
                          <a:solidFill>
                            <a:schemeClr val="dk1"/>
                          </a:solidFill>
                          <a:sym typeface="Arial"/>
                        </a:rPr>
                        <a:t>Q2.</a:t>
                      </a:r>
                      <a:r>
                        <a:rPr lang="en-US" altLang="zh-CN" sz="2400" b="1" u="none" strike="noStrike" cap="none" dirty="0">
                          <a:solidFill>
                            <a:schemeClr val="dk1"/>
                          </a:solidFill>
                          <a:sym typeface="Arial"/>
                        </a:rPr>
                        <a:t> </a:t>
                      </a:r>
                      <a:r>
                        <a:rPr lang="zh-CN" sz="2400" b="0" u="none" strike="noStrike" cap="none" dirty="0">
                          <a:solidFill>
                            <a:schemeClr val="dk1"/>
                          </a:solidFill>
                          <a:sym typeface="Arial"/>
                        </a:rPr>
                        <a:t>政策声明是否必须为单一文件？应包含哪些内容？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36399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9641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E4C75-4338-43EC-93AA-790CFF4DB39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87547" y="486254"/>
            <a:ext cx="8521700" cy="6731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zh-CN" sz="2800" dirty="0">
                <a:solidFill>
                  <a:schemeClr val="tx1"/>
                </a:solidFill>
                <a:latin typeface="+mn-lt"/>
                <a:ea typeface="SimSun"/>
              </a:rPr>
              <a:t>核心劳工要求审核 – FSC-STD-20-011的具体内容...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92216CA-DBBD-44B0-8F7D-660EFC9A6C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595644"/>
              </p:ext>
            </p:extLst>
          </p:nvPr>
        </p:nvGraphicFramePr>
        <p:xfrm>
          <a:off x="376820" y="1159354"/>
          <a:ext cx="8432427" cy="5509075"/>
        </p:xfrm>
        <a:graphic>
          <a:graphicData uri="http://schemas.openxmlformats.org/drawingml/2006/table">
            <a:tbl>
              <a:tblPr firstRow="1" firstCol="1" bandRow="1"/>
              <a:tblGrid>
                <a:gridCol w="3090790">
                  <a:extLst>
                    <a:ext uri="{9D8B030D-6E8A-4147-A177-3AD203B41FA5}">
                      <a16:colId xmlns:a16="http://schemas.microsoft.com/office/drawing/2014/main" val="4162806567"/>
                    </a:ext>
                  </a:extLst>
                </a:gridCol>
                <a:gridCol w="5341637">
                  <a:extLst>
                    <a:ext uri="{9D8B030D-6E8A-4147-A177-3AD203B41FA5}">
                      <a16:colId xmlns:a16="http://schemas.microsoft.com/office/drawing/2014/main" val="998909046"/>
                    </a:ext>
                  </a:extLst>
                </a:gridCol>
              </a:tblGrid>
              <a:tr h="42561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1800" b="1">
                          <a:effectLst/>
                          <a:latin typeface="+mj-lt"/>
                          <a:ea typeface="SimSun"/>
                          <a:cs typeface="Calibri"/>
                        </a:rPr>
                        <a:t>要求</a:t>
                      </a:r>
                    </a:p>
                  </a:txBody>
                  <a:tcPr marL="29275" marR="10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1800" b="1">
                          <a:effectLst/>
                          <a:latin typeface="+mj-lt"/>
                          <a:ea typeface="SimSun"/>
                          <a:cs typeface="Calibri"/>
                        </a:rPr>
                        <a:t> 包括</a:t>
                      </a:r>
                    </a:p>
                  </a:txBody>
                  <a:tcPr marL="29275" marR="10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1161477"/>
                  </a:ext>
                </a:extLst>
              </a:tr>
              <a:tr h="5083459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</a:pPr>
                      <a:r>
                        <a:rPr lang="zh-CN" sz="1800" b="1" i="0" u="none" strike="noStrike" baseline="0" dirty="0">
                          <a:solidFill>
                            <a:schemeClr val="tx1"/>
                          </a:solidFill>
                          <a:latin typeface="+mj-lt"/>
                          <a:ea typeface="SimSun"/>
                          <a:cs typeface="Calibri"/>
                        </a:rPr>
                        <a:t>2.6</a:t>
                      </a:r>
                      <a:r>
                        <a:rPr lang="zh-CN" altLang="en-US" sz="1800" b="0" u="none" strike="noStrik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认证机构应在评估范围内评估每个运营场所（包括集团和多站点证书的参与站点的样本，以及项目证书的非 </a:t>
                      </a:r>
                      <a:r>
                        <a:rPr lang="en-US" altLang="zh-CN" sz="1800" b="0" u="none" strike="noStrik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FSC </a:t>
                      </a:r>
                      <a:r>
                        <a:rPr lang="zh-CN" altLang="en-US" sz="1800" b="0" u="none" strike="noStrik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认证项目成员），</a:t>
                      </a:r>
                      <a:r>
                        <a:rPr lang="zh-CN" altLang="en-US" sz="1800" b="0" u="sng" strike="noStrik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以便进行直接的事实观察</a:t>
                      </a:r>
                      <a:r>
                        <a:rPr lang="zh-CN" altLang="en-US" sz="1800" b="0" u="none" strike="noStrike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，以验证组织是否符合所有适用的认证要求。评估应包括 </a:t>
                      </a:r>
                      <a:r>
                        <a:rPr lang="zh-CN" sz="1800" b="0" i="0" u="none" strike="noStrike" baseline="0" dirty="0">
                          <a:solidFill>
                            <a:schemeClr val="tx1"/>
                          </a:solidFill>
                          <a:latin typeface="+mj-lt"/>
                          <a:ea typeface="SimSun"/>
                          <a:cs typeface="Calibri"/>
                        </a:rPr>
                        <a:t>：</a:t>
                      </a:r>
                    </a:p>
                  </a:txBody>
                  <a:tcPr marL="29275" marR="10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8650" lvl="0" indent="-447675" algn="just">
                        <a:lnSpc>
                          <a:spcPct val="120000"/>
                        </a:lnSpc>
                        <a:buAutoNum type="alphaLcParenR"/>
                      </a:pPr>
                      <a:r>
                        <a:rPr lang="zh-CN" altLang="zh-CN" sz="1800" dirty="0">
                          <a:effectLst/>
                          <a:latin typeface="+mn-lt"/>
                          <a:ea typeface="+mn-ea"/>
                        </a:rPr>
                        <a:t>在每个运营场所对管理文件进行鉴别和评估，确保</a:t>
                      </a:r>
                      <a:r>
                        <a:rPr lang="zh-CN" altLang="zh-CN" sz="1800" b="1" u="sng" dirty="0">
                          <a:effectLst/>
                          <a:latin typeface="+mn-lt"/>
                          <a:ea typeface="+mn-ea"/>
                        </a:rPr>
                        <a:t>记录种类齐全且数量充分</a:t>
                      </a:r>
                    </a:p>
                    <a:p>
                      <a:pPr marL="628650" lvl="0" indent="-447675" algn="just">
                        <a:lnSpc>
                          <a:spcPct val="120000"/>
                        </a:lnSpc>
                        <a:buAutoNum type="alphaLcParenR"/>
                      </a:pPr>
                      <a:r>
                        <a:rPr lang="zh-CN" altLang="zh-CN" sz="1800" dirty="0">
                          <a:effectLst/>
                          <a:latin typeface="+mn-lt"/>
                          <a:ea typeface="+mn-ea"/>
                        </a:rPr>
                        <a:t>在选定接受评估的每个运营场所中，都需要开展</a:t>
                      </a:r>
                      <a:r>
                        <a:rPr lang="zh-CN" altLang="zh-CN" sz="1800" b="1" u="sng" dirty="0">
                          <a:effectLst/>
                          <a:latin typeface="+mn-lt"/>
                          <a:ea typeface="+mn-ea"/>
                        </a:rPr>
                        <a:t>面谈</a:t>
                      </a:r>
                      <a:r>
                        <a:rPr lang="zh-CN" altLang="zh-CN" sz="1800" dirty="0">
                          <a:effectLst/>
                          <a:latin typeface="+mn-lt"/>
                          <a:ea typeface="+mn-ea"/>
                        </a:rPr>
                        <a:t>，应确保面谈对象</a:t>
                      </a:r>
                      <a:r>
                        <a:rPr lang="zh-CN" altLang="zh-CN" sz="1800" b="1" u="sng" dirty="0">
                          <a:effectLst/>
                          <a:latin typeface="+mn-lt"/>
                          <a:ea typeface="+mn-ea"/>
                        </a:rPr>
                        <a:t>充分多样化并达到足够数量</a:t>
                      </a:r>
                      <a:r>
                        <a:rPr lang="zh-CN" altLang="zh-CN" sz="1800" dirty="0">
                          <a:effectLst/>
                          <a:latin typeface="+mn-lt"/>
                          <a:ea typeface="+mn-ea"/>
                        </a:rPr>
                        <a:t>，具体应涵盖员工、员工代表、劳工组织、雇主代表及承包商...面谈人员</a:t>
                      </a:r>
                      <a:r>
                        <a:rPr lang="zh-CN" altLang="zh-CN" sz="1800" b="1" u="sng" dirty="0">
                          <a:effectLst/>
                          <a:latin typeface="+mn-lt"/>
                          <a:ea typeface="+mn-ea"/>
                        </a:rPr>
                        <a:t>应确保对方所表达的意见予以保密</a:t>
                      </a:r>
                      <a:r>
                        <a:rPr lang="zh-CN" altLang="zh-CN" sz="1800" dirty="0">
                          <a:effectLst/>
                          <a:latin typeface="+mn-lt"/>
                          <a:ea typeface="+mn-ea"/>
                        </a:rPr>
                        <a:t>；</a:t>
                      </a:r>
                    </a:p>
                    <a:p>
                      <a:pPr marL="628650" lvl="0" indent="-447675" algn="just">
                        <a:lnSpc>
                          <a:spcPct val="120000"/>
                        </a:lnSpc>
                        <a:buAutoNum type="alphaLcParenR"/>
                      </a:pPr>
                      <a:r>
                        <a:rPr lang="zh-CN" altLang="zh-CN" sz="1800" dirty="0">
                          <a:effectLst/>
                          <a:latin typeface="+mn-lt"/>
                          <a:ea typeface="+mn-ea"/>
                        </a:rPr>
                        <a:t>…</a:t>
                      </a:r>
                    </a:p>
                    <a:p>
                      <a:pPr marL="628650" lvl="0" indent="-447675" algn="just">
                        <a:lnSpc>
                          <a:spcPct val="120000"/>
                        </a:lnSpc>
                        <a:buAutoNum type="alphaLcParenR"/>
                      </a:pPr>
                      <a:r>
                        <a:rPr lang="zh-CN" altLang="zh-CN" sz="1800" dirty="0">
                          <a:effectLst/>
                          <a:latin typeface="+mn-lt"/>
                          <a:ea typeface="+mn-ea"/>
                        </a:rPr>
                        <a:t>...</a:t>
                      </a:r>
                    </a:p>
                    <a:p>
                      <a:pPr marL="628650" lvl="0" indent="-447675" algn="just">
                        <a:lnSpc>
                          <a:spcPct val="120000"/>
                        </a:lnSpc>
                        <a:buAutoNum type="alphaLcParenR"/>
                      </a:pPr>
                      <a:r>
                        <a:rPr lang="zh-CN" altLang="zh-CN" sz="1800" dirty="0">
                          <a:effectLst/>
                          <a:latin typeface="+mn-lt"/>
                          <a:ea typeface="+mn-ea"/>
                        </a:rPr>
                        <a:t>…</a:t>
                      </a:r>
                    </a:p>
                    <a:p>
                      <a:pPr marL="628650" lvl="0" indent="-447675" algn="just">
                        <a:lnSpc>
                          <a:spcPct val="120000"/>
                        </a:lnSpc>
                        <a:buAutoNum type="alphaLcParenR"/>
                      </a:pPr>
                      <a:r>
                        <a:rPr lang="zh-CN" altLang="zh-CN" sz="1800" dirty="0">
                          <a:effectLst/>
                          <a:latin typeface="+mn-lt"/>
                          <a:ea typeface="+mn-ea"/>
                        </a:rPr>
                        <a:t>对选定接受评估的</a:t>
                      </a:r>
                      <a:r>
                        <a:rPr lang="zh-CN" altLang="zh-CN" sz="1800" b="1" u="sng" dirty="0">
                          <a:effectLst/>
                          <a:latin typeface="+mn-lt"/>
                          <a:ea typeface="+mn-ea"/>
                        </a:rPr>
                        <a:t>所有运营场所进行</a:t>
                      </a:r>
                      <a:r>
                        <a:rPr lang="zh-CN" altLang="en-US" sz="1800" b="1" u="sng" dirty="0">
                          <a:effectLst/>
                          <a:latin typeface="+mn-lt"/>
                          <a:ea typeface="+mn-ea"/>
                        </a:rPr>
                        <a:t>实地</a:t>
                      </a:r>
                      <a:r>
                        <a:rPr lang="zh-CN" altLang="zh-CN" sz="1800" b="1" u="sng" dirty="0">
                          <a:effectLst/>
                          <a:latin typeface="+mn-lt"/>
                          <a:ea typeface="+mn-ea"/>
                        </a:rPr>
                        <a:t>考察</a:t>
                      </a:r>
                      <a:r>
                        <a:rPr lang="zh-CN" altLang="zh-CN" sz="1800" dirty="0">
                          <a:effectLst/>
                          <a:latin typeface="+mn-lt"/>
                          <a:ea typeface="+mn-ea"/>
                        </a:rPr>
                        <a:t>，包括</a:t>
                      </a:r>
                      <a:r>
                        <a:rPr lang="zh-CN" altLang="en-US" sz="1800" dirty="0">
                          <a:effectLst/>
                          <a:latin typeface="+mn-lt"/>
                          <a:ea typeface="+mn-ea"/>
                        </a:rPr>
                        <a:t>核查证书范围内所有开展实际运营活动的场所</a:t>
                      </a:r>
                      <a:r>
                        <a:rPr lang="zh-CN" sz="1800" dirty="0">
                          <a:effectLst/>
                          <a:latin typeface="+mj-lt"/>
                          <a:ea typeface="SimSun"/>
                          <a:cs typeface="Calibri"/>
                        </a:rPr>
                        <a:t>。</a:t>
                      </a:r>
                    </a:p>
                    <a:p>
                      <a:pPr algn="just">
                        <a:lnSpc>
                          <a:spcPct val="120000"/>
                        </a:lnSpc>
                      </a:pPr>
                      <a:endParaRPr lang="en-US" sz="1800" kern="100" dirty="0">
                        <a:effectLst/>
                        <a:latin typeface="+mj-lt"/>
                        <a:ea typeface="Calibri"/>
                        <a:cs typeface="Calibri"/>
                      </a:endParaRPr>
                    </a:p>
                  </a:txBody>
                  <a:tcPr marL="29275" marR="10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4771487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0704344-84D9-A84A-9485-2B1530E672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332979"/>
              </p:ext>
            </p:extLst>
          </p:nvPr>
        </p:nvGraphicFramePr>
        <p:xfrm>
          <a:off x="8898521" y="1159354"/>
          <a:ext cx="3189402" cy="195419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189402">
                  <a:extLst>
                    <a:ext uri="{9D8B030D-6E8A-4147-A177-3AD203B41FA5}">
                      <a16:colId xmlns:a16="http://schemas.microsoft.com/office/drawing/2014/main" val="2570655710"/>
                    </a:ext>
                  </a:extLst>
                </a:gridCol>
              </a:tblGrid>
              <a:tr h="432543">
                <a:tc>
                  <a:txBody>
                    <a:bodyPr/>
                    <a:lstStyle/>
                    <a:p>
                      <a:r>
                        <a:rPr lang="zh-CN" sz="2400"/>
                        <a:t>讨论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083280"/>
                  </a:ext>
                </a:extLst>
              </a:tr>
              <a:tr h="14969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zh-CN" sz="2400" b="1" u="none" strike="noStrike" cap="none" spc="-10" baseline="0" dirty="0">
                          <a:solidFill>
                            <a:schemeClr val="dk1"/>
                          </a:solidFill>
                          <a:latin typeface="+mj-lt"/>
                          <a:ea typeface="SimSun"/>
                          <a:cs typeface="Calibri"/>
                          <a:sym typeface="Arial"/>
                        </a:rPr>
                        <a:t>Q1.</a:t>
                      </a:r>
                      <a:r>
                        <a:rPr lang="en-US" altLang="zh-CN" sz="2400" b="1" u="none" strike="noStrike" cap="none" spc="-10" baseline="0" dirty="0">
                          <a:solidFill>
                            <a:schemeClr val="dk1"/>
                          </a:solidFill>
                          <a:latin typeface="+mj-lt"/>
                          <a:ea typeface="SimSun"/>
                          <a:cs typeface="Calibri"/>
                          <a:sym typeface="Arial"/>
                        </a:rPr>
                        <a:t> </a:t>
                      </a:r>
                      <a:r>
                        <a:rPr lang="zh-CN" sz="2400" spc="-10" baseline="0" dirty="0">
                          <a:effectLst/>
                          <a:latin typeface="+mj-lt"/>
                          <a:ea typeface="SimSun"/>
                          <a:cs typeface="Calibri"/>
                          <a:sym typeface="Arial"/>
                        </a:rPr>
                        <a:t>在确定抽</a:t>
                      </a:r>
                      <a:r>
                        <a:rPr lang="zh-CN" altLang="en-US" sz="2400" spc="-10" baseline="0" dirty="0">
                          <a:effectLst/>
                          <a:latin typeface="+mj-lt"/>
                          <a:ea typeface="SimSun"/>
                          <a:cs typeface="Calibri"/>
                          <a:sym typeface="Arial"/>
                        </a:rPr>
                        <a:t>查</a:t>
                      </a:r>
                      <a:r>
                        <a:rPr lang="zh-CN" sz="2400" spc="-10" baseline="0" dirty="0">
                          <a:effectLst/>
                          <a:latin typeface="+mj-lt"/>
                          <a:ea typeface="SimSun"/>
                          <a:cs typeface="Calibri"/>
                          <a:sym typeface="Arial"/>
                        </a:rPr>
                        <a:t>方案时需考虑哪些要素（种类齐全且数量充分）？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675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5836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E4C75-4338-43EC-93AA-790CFF4DB39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7996" y="373810"/>
            <a:ext cx="10520632" cy="6937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zh-CN" sz="3000" dirty="0">
                <a:solidFill>
                  <a:schemeClr val="tx1"/>
                </a:solidFill>
                <a:latin typeface="+mn-lt"/>
                <a:ea typeface="SimSun"/>
              </a:rPr>
              <a:t>核心劳工要求审核 – 需牢记下列关键词...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A79F789-1BB6-49BE-99B4-780AD1DE34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122009"/>
              </p:ext>
            </p:extLst>
          </p:nvPr>
        </p:nvGraphicFramePr>
        <p:xfrm>
          <a:off x="347996" y="1067548"/>
          <a:ext cx="11416542" cy="5533976"/>
        </p:xfrm>
        <a:graphic>
          <a:graphicData uri="http://schemas.openxmlformats.org/drawingml/2006/table">
            <a:tbl>
              <a:tblPr/>
              <a:tblGrid>
                <a:gridCol w="3397993">
                  <a:extLst>
                    <a:ext uri="{9D8B030D-6E8A-4147-A177-3AD203B41FA5}">
                      <a16:colId xmlns:a16="http://schemas.microsoft.com/office/drawing/2014/main" val="514555189"/>
                    </a:ext>
                  </a:extLst>
                </a:gridCol>
                <a:gridCol w="8018549">
                  <a:extLst>
                    <a:ext uri="{9D8B030D-6E8A-4147-A177-3AD203B41FA5}">
                      <a16:colId xmlns:a16="http://schemas.microsoft.com/office/drawing/2014/main" val="3929438694"/>
                    </a:ext>
                  </a:extLst>
                </a:gridCol>
              </a:tblGrid>
              <a:tr h="359490">
                <a:tc>
                  <a:txBody>
                    <a:bodyPr/>
                    <a:lstStyle/>
                    <a:p>
                      <a:pPr marL="228600" lvl="0" indent="0" algn="l">
                        <a:spcBef>
                          <a:spcPts val="600"/>
                        </a:spcBef>
                        <a:buNone/>
                      </a:pPr>
                      <a:r>
                        <a:rPr lang="zh-CN" sz="1600" b="1" i="0" u="none" strike="noStrike" cap="none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cs typeface="+mn-cs"/>
                          <a:sym typeface="Arial"/>
                        </a:rPr>
                        <a:t>关键词/词语</a:t>
                      </a:r>
                    </a:p>
                  </a:txBody>
                  <a:tcPr marL="7620" marR="7620" marT="7620" marB="0" anchor="ctr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88900" algn="l">
                        <a:spcBef>
                          <a:spcPts val="600"/>
                        </a:spcBef>
                        <a:buNone/>
                      </a:pPr>
                      <a:r>
                        <a:rPr lang="zh-CN" sz="1600" b="1" i="0" u="none" strike="noStrike" cap="none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cs typeface="+mn-cs"/>
                          <a:sym typeface="Arial"/>
                        </a:rPr>
                        <a:t>提醒</a:t>
                      </a:r>
                    </a:p>
                  </a:txBody>
                  <a:tcPr marL="7620" marR="7620" marT="7620" marB="0" anchor="ctr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8427400"/>
                  </a:ext>
                </a:extLst>
              </a:tr>
              <a:tr h="1165621">
                <a:tc>
                  <a:txBody>
                    <a:bodyPr/>
                    <a:lstStyle/>
                    <a:p>
                      <a:pPr marL="228600" indent="0" algn="l" fontAlgn="b">
                        <a:spcBef>
                          <a:spcPts val="600"/>
                        </a:spcBef>
                        <a:buNone/>
                      </a:pPr>
                      <a:r>
                        <a:rPr 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</a:rPr>
                        <a:t>一份或多份政策声明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1" indent="-285750" algn="l" rtl="0" fontAlgn="b">
                        <a:spcBef>
                          <a:spcPts val="600"/>
                        </a:spcBef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证书持有者的承诺</a:t>
                      </a:r>
                      <a:r>
                        <a:rPr lang="zh-CN" sz="1600" b="1" i="0" u="sng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必须形成正式文件/记录予以存档</a:t>
                      </a:r>
                      <a:r>
                        <a:rPr 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。正因如此，相关要求中特别指明须采用“声明”的形式。 </a:t>
                      </a:r>
                    </a:p>
                    <a:p>
                      <a:pPr marL="285750" marR="0" lvl="1" indent="-285750" algn="l" rtl="0" fontAlgn="b">
                        <a:spcBef>
                          <a:spcPts val="600"/>
                        </a:spcBef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此类承诺亦可纳入现行有效规程体系中执行。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0119508"/>
                  </a:ext>
                </a:extLst>
              </a:tr>
              <a:tr h="359490">
                <a:tc>
                  <a:txBody>
                    <a:bodyPr/>
                    <a:lstStyle/>
                    <a:p>
                      <a:pPr marL="176530" indent="0" algn="l" fontAlgn="b">
                        <a:spcBef>
                          <a:spcPts val="600"/>
                        </a:spcBef>
                        <a:buNone/>
                      </a:pPr>
                      <a:r>
                        <a:rPr 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</a:rPr>
                        <a:t>向利益相关方传达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1" indent="-285750" algn="l" rtl="0" fontAlgn="b">
                        <a:spcBef>
                          <a:spcPts val="600"/>
                        </a:spcBef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受影响的利益相关方</a:t>
                      </a:r>
                      <a:r>
                        <a:rPr lang="zh-CN" sz="1600" b="1" i="0" u="sng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必须</a:t>
                      </a:r>
                      <a:r>
                        <a:rPr 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了解相关政策内容。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3456442"/>
                  </a:ext>
                </a:extLst>
              </a:tr>
              <a:tr h="817023">
                <a:tc>
                  <a:txBody>
                    <a:bodyPr/>
                    <a:lstStyle/>
                    <a:p>
                      <a:pPr marL="174625" indent="0" algn="l" fontAlgn="b">
                        <a:spcBef>
                          <a:spcPts val="600"/>
                        </a:spcBef>
                        <a:buNone/>
                      </a:pPr>
                      <a:r>
                        <a:rPr 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</a:rPr>
                        <a:t>核实自我评估表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1" indent="-285750" algn="l" rtl="0" fontAlgn="b">
                        <a:spcBef>
                          <a:spcPts val="600"/>
                        </a:spcBef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审核员的职责绝非仅限于核查自我评估表是否签署。 </a:t>
                      </a:r>
                    </a:p>
                    <a:p>
                      <a:pPr marL="285750" marR="0" lvl="1" indent="-285750" algn="l" rtl="0" fontAlgn="b">
                        <a:spcBef>
                          <a:spcPts val="600"/>
                        </a:spcBef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审核员必须对该报告的</a:t>
                      </a:r>
                      <a:r>
                        <a:rPr lang="zh-CN" sz="1600" b="1" i="0" u="sng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落实成效进行详细评估</a:t>
                      </a:r>
                      <a:r>
                        <a:rPr 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。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700729"/>
                  </a:ext>
                </a:extLst>
              </a:tr>
              <a:tr h="708088">
                <a:tc>
                  <a:txBody>
                    <a:bodyPr/>
                    <a:lstStyle/>
                    <a:p>
                      <a:pPr marL="174625" indent="0" algn="l" fontAlgn="b">
                        <a:spcBef>
                          <a:spcPts val="600"/>
                        </a:spcBef>
                        <a:buNone/>
                      </a:pPr>
                      <a:r>
                        <a:rPr 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</a:rPr>
                        <a:t>补强证据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1" indent="-285750" algn="l" rtl="0" fontAlgn="b">
                        <a:spcBef>
                          <a:spcPts val="600"/>
                        </a:spcBef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这意味着审核员必须通过其他独立信息源进行</a:t>
                      </a:r>
                      <a:r>
                        <a:rPr lang="zh-CN" sz="1600" b="1" i="0" u="sng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交叉验证</a:t>
                      </a:r>
                      <a:r>
                        <a:rPr 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，确保所采用的证据真实可信且准确无误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2118454"/>
                  </a:ext>
                </a:extLst>
              </a:tr>
              <a:tr h="708088">
                <a:tc>
                  <a:txBody>
                    <a:bodyPr/>
                    <a:lstStyle/>
                    <a:p>
                      <a:pPr marL="118745" indent="0" algn="l" fontAlgn="b">
                        <a:spcBef>
                          <a:spcPts val="600"/>
                        </a:spcBef>
                        <a:buNone/>
                      </a:pPr>
                      <a:r>
                        <a:rPr 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</a:rPr>
                        <a:t>种类齐全且数量充分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1" indent="-285750" algn="l" rtl="0" fontAlgn="b">
                        <a:spcBef>
                          <a:spcPts val="600"/>
                        </a:spcBef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虽无明确的充分性判定标准，但此处旨在要求样本必须具备</a:t>
                      </a:r>
                      <a:r>
                        <a:rPr lang="zh-CN" sz="1600" b="1" i="0" u="sng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代表性</a:t>
                      </a:r>
                      <a:r>
                        <a:rPr 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（既满足数量要求，又种类齐全）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9594278"/>
                  </a:ext>
                </a:extLst>
              </a:tr>
              <a:tr h="708088">
                <a:tc>
                  <a:txBody>
                    <a:bodyPr/>
                    <a:lstStyle/>
                    <a:p>
                      <a:pPr marL="174625" marR="0" indent="0" algn="l" rtl="0" fontAlgn="b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zh-CN" sz="1600" b="0" i="0" u="none" strike="noStrike" cap="none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cs typeface="+mn-cs"/>
                          <a:sym typeface="Arial"/>
                        </a:rPr>
                        <a:t>面谈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1" indent="-285750" algn="l" rtl="0" fontAlgn="b">
                        <a:spcBef>
                          <a:spcPts val="600"/>
                        </a:spcBef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审核员须与管理层及员工进行面谈。 </a:t>
                      </a:r>
                      <a:br>
                        <a:rPr 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</a:br>
                      <a:r>
                        <a:rPr 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在此过程中，运用面谈技巧至关重要；须严格遵循</a:t>
                      </a:r>
                      <a:r>
                        <a:rPr lang="zh-CN" sz="1600" b="1" i="0" u="sng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保密性原则开展面谈。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4000943"/>
                  </a:ext>
                </a:extLst>
              </a:tr>
              <a:tr h="708088">
                <a:tc>
                  <a:txBody>
                    <a:bodyPr/>
                    <a:lstStyle/>
                    <a:p>
                      <a:pPr marL="174625" marR="0" indent="0" algn="l" rtl="0" fontAlgn="b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zh-CN" sz="1600" b="0" i="0" u="none" strike="noStrike" cap="none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cs typeface="+mn-cs"/>
                          <a:sym typeface="Arial"/>
                        </a:rPr>
                        <a:t>对所有场所进行实际考察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1" indent="-285750" algn="l" rtl="0" fontAlgn="b">
                        <a:spcBef>
                          <a:spcPts val="600"/>
                        </a:spcBef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审核员</a:t>
                      </a:r>
                      <a:r>
                        <a:rPr lang="zh-CN" sz="1600" b="1" i="0" u="sng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必须</a:t>
                      </a:r>
                      <a:r>
                        <a:rPr 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亲赴实际运营场所（工厂、锯木厂、仓库等），通过直</a:t>
                      </a:r>
                      <a:r>
                        <a:rPr 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接、</a:t>
                      </a:r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基于</a:t>
                      </a:r>
                      <a:r>
                        <a:rPr 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事实</a:t>
                      </a:r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的</a:t>
                      </a:r>
                      <a:r>
                        <a:rPr 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观</a:t>
                      </a:r>
                      <a:r>
                        <a:rPr 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SimSun"/>
                          <a:sym typeface="Arial"/>
                        </a:rPr>
                        <a:t>察进行取证，而非仅停留于办公室核查。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20207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9795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492979-6396-45C8-8DC8-72132C2A3DE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58326" y="1443951"/>
            <a:ext cx="8220075" cy="4757738"/>
          </a:xfrm>
          <a:prstGeom prst="rect">
            <a:avLst/>
          </a:prstGeom>
          <a:solidFill>
            <a:schemeClr val="bg1"/>
          </a:solidFill>
        </p:spPr>
        <p:txBody>
          <a:bodyPr rIns="216000"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sz="2400" dirty="0">
                <a:solidFill>
                  <a:srgbClr val="2B2E2F"/>
                </a:solidFill>
                <a:latin typeface="+mj-lt"/>
                <a:ea typeface="SimSun"/>
              </a:rPr>
              <a:t>在审核期间，要重点关注下列方面：</a:t>
            </a:r>
          </a:p>
          <a:p>
            <a:pPr marL="457200" lvl="1" indent="0" algn="just">
              <a:lnSpc>
                <a:spcPct val="120000"/>
              </a:lnSpc>
              <a:buNone/>
            </a:pPr>
            <a:r>
              <a:rPr lang="zh-CN" sz="2000" dirty="0">
                <a:solidFill>
                  <a:srgbClr val="2B2E2F"/>
                </a:solidFill>
                <a:latin typeface="+mj-lt"/>
                <a:ea typeface="SimSun"/>
              </a:rPr>
              <a:t>在自我评估表中，多数要求项均回复“</a:t>
            </a:r>
            <a:r>
              <a:rPr lang="zh-CN" altLang="en-US" sz="2000" dirty="0">
                <a:solidFill>
                  <a:srgbClr val="2B2E2F"/>
                </a:solidFill>
                <a:latin typeface="+mj-lt"/>
                <a:ea typeface="SimSun"/>
              </a:rPr>
              <a:t>不雇用工人</a:t>
            </a:r>
            <a:r>
              <a:rPr lang="zh-CN" sz="2000" dirty="0">
                <a:solidFill>
                  <a:srgbClr val="2B2E2F"/>
                </a:solidFill>
                <a:latin typeface="+mj-lt"/>
                <a:ea typeface="SimSun"/>
              </a:rPr>
              <a:t>”；然而经核查发现，本次审核所到访的多数场所/受审单位，均存在雇工（正式/非正式用工）现象。 </a:t>
            </a:r>
          </a:p>
          <a:p>
            <a:pPr marL="457200" lvl="2" indent="0" algn="just">
              <a:lnSpc>
                <a:spcPct val="120000"/>
              </a:lnSpc>
              <a:spcBef>
                <a:spcPts val="1000"/>
              </a:spcBef>
              <a:buSzPts val="2800"/>
              <a:buNone/>
            </a:pPr>
            <a:r>
              <a:rPr lang="zh-CN" dirty="0">
                <a:solidFill>
                  <a:srgbClr val="2B2E2F"/>
                </a:solidFill>
                <a:latin typeface="+mj-lt"/>
                <a:ea typeface="SimSun"/>
              </a:rPr>
              <a:t>整个审核过程中，某超50人工厂仅面谈了一（1）名员工，且外包工厂员工面谈数量为零。 </a:t>
            </a:r>
          </a:p>
          <a:p>
            <a:pPr marL="457200" lvl="2" indent="0" algn="just">
              <a:lnSpc>
                <a:spcPct val="120000"/>
              </a:lnSpc>
              <a:spcBef>
                <a:spcPts val="1000"/>
              </a:spcBef>
              <a:buSzPts val="2800"/>
              <a:buNone/>
            </a:pPr>
            <a:r>
              <a:rPr lang="zh-CN" dirty="0">
                <a:solidFill>
                  <a:srgbClr val="2B2E2F"/>
                </a:solidFill>
                <a:latin typeface="+mj-lt"/>
                <a:ea typeface="SimSun"/>
              </a:rPr>
              <a:t>审核期间，工时考勤记录、工资或工时记录（含加班记录）均未核查。同时，非正式用工记录亦未核查。评估工作仅限于对劳动合同的审查。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7830B23-4C6D-4D41-A54A-13EBA3C898B5}"/>
              </a:ext>
            </a:extLst>
          </p:cNvPr>
          <p:cNvSpPr txBox="1">
            <a:spLocks/>
          </p:cNvSpPr>
          <p:nvPr/>
        </p:nvSpPr>
        <p:spPr>
          <a:xfrm>
            <a:off x="488830" y="513787"/>
            <a:ext cx="9420225" cy="6207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sz="2800" b="1">
                <a:solidFill>
                  <a:srgbClr val="2B2E2F"/>
                </a:solidFill>
                <a:latin typeface="+mn-lt"/>
                <a:ea typeface="SimSun"/>
              </a:rPr>
              <a:t>练习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4229B9A-9A1B-7C63-C525-3C13DF17ED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404895"/>
              </p:ext>
            </p:extLst>
          </p:nvPr>
        </p:nvGraphicFramePr>
        <p:xfrm>
          <a:off x="8778401" y="1580548"/>
          <a:ext cx="3189402" cy="194288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189402">
                  <a:extLst>
                    <a:ext uri="{9D8B030D-6E8A-4147-A177-3AD203B41FA5}">
                      <a16:colId xmlns:a16="http://schemas.microsoft.com/office/drawing/2014/main" val="2570655710"/>
                    </a:ext>
                  </a:extLst>
                </a:gridCol>
              </a:tblGrid>
              <a:tr h="39229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zh-CN" sz="2400">
                          <a:latin typeface="+mj-lt"/>
                          <a:ea typeface="SimSun"/>
                        </a:rPr>
                        <a:t>讨论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083280"/>
                  </a:ext>
                </a:extLst>
              </a:tr>
              <a:tr h="1456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zh-CN" sz="2400" b="1" u="none" strike="noStrike" cap="none" dirty="0">
                          <a:solidFill>
                            <a:schemeClr val="dk1"/>
                          </a:solidFill>
                          <a:latin typeface="+mj-lt"/>
                          <a:ea typeface="SimSun"/>
                          <a:cs typeface="Calibri"/>
                          <a:sym typeface="Arial"/>
                        </a:rPr>
                        <a:t>Q1.</a:t>
                      </a:r>
                      <a:r>
                        <a:rPr lang="en-US" altLang="zh-CN" sz="2400" b="1" u="none" strike="noStrike" cap="none" dirty="0">
                          <a:solidFill>
                            <a:schemeClr val="dk1"/>
                          </a:solidFill>
                          <a:latin typeface="+mj-lt"/>
                          <a:ea typeface="SimSun"/>
                          <a:cs typeface="Calibri"/>
                          <a:sym typeface="Arial"/>
                        </a:rPr>
                        <a:t> </a:t>
                      </a:r>
                      <a:r>
                        <a:rPr lang="zh-CN" sz="2400" dirty="0">
                          <a:effectLst/>
                          <a:latin typeface="+mj-lt"/>
                          <a:ea typeface="SimSun"/>
                          <a:cs typeface="Calibri"/>
                          <a:sym typeface="Arial"/>
                        </a:rPr>
                        <a:t>根据上述审核观察，您认为存在哪些问题？</a:t>
                      </a:r>
                      <a:endParaRPr lang="en-US" sz="2400" kern="100" dirty="0">
                        <a:effectLst/>
                        <a:latin typeface="+mj-lt"/>
                        <a:ea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675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5374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1496DF-72AE-44F4-9937-2C0A1A34E9D6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B8C8C"/>
                </a:solidFill>
                <a:effectLst/>
                <a:uLnTx/>
                <a:uFillTx/>
                <a:latin typeface="Avenir"/>
                <a:sym typeface="Avenir"/>
              </a:rPr>
              <a:pPr marL="0" marR="0" lvl="0" indent="0" algn="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B8C8C"/>
              </a:solidFill>
              <a:effectLst/>
              <a:uLnTx/>
              <a:uFillTx/>
              <a:latin typeface="Avenir"/>
              <a:sym typeface="Avenir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B8124D-DB34-4465-87AB-EDC3DF31CE61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646980" y="1572322"/>
            <a:ext cx="11414664" cy="3100039"/>
          </a:xfrm>
        </p:spPr>
        <p:txBody>
          <a:bodyPr anchor="t" anchorCtr="0">
            <a:normAutofit/>
          </a:bodyPr>
          <a:lstStyle/>
          <a:p>
            <a:pPr>
              <a:lnSpc>
                <a:spcPct val="120000"/>
              </a:lnSpc>
              <a:defRPr/>
            </a:pPr>
            <a:r>
              <a:rPr kumimoji="0" lang="zh-CN" sz="2400" b="0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  <a:t>存在</a:t>
            </a:r>
            <a:r>
              <a:rPr lang="zh-CN" altLang="en-US" sz="2400" b="0" dirty="0">
                <a:solidFill>
                  <a:srgbClr val="2B2E2F"/>
                </a:solidFill>
                <a:latin typeface="+mj-lt"/>
                <a:ea typeface="SimSun"/>
                <a:cs typeface="+mn-cs"/>
              </a:rPr>
              <a:t>不符合项</a:t>
            </a:r>
            <a:r>
              <a:rPr kumimoji="0" lang="zh-CN" sz="2400" b="0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  <a:t>： </a:t>
            </a:r>
            <a:br>
              <a:rPr kumimoji="0" lang="zh-CN" sz="2400" b="0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</a:br>
            <a:r>
              <a:rPr kumimoji="0" lang="zh-CN" sz="2400" b="0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  <a:t>认证机构审核团队未按照FSC-STD-40-004第7</a:t>
            </a:r>
            <a:r>
              <a:rPr kumimoji="0" lang="zh-CN" altLang="en-US" sz="2400" b="0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  <a:t>章</a:t>
            </a:r>
            <a:r>
              <a:rPr kumimoji="0" lang="zh-CN" sz="2400" b="0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  <a:t>的规定规范实施评估机制，</a:t>
            </a:r>
            <a:br>
              <a:rPr kumimoji="0" lang="en-US" altLang="zh-CN" sz="2400" b="0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</a:br>
            <a:r>
              <a:rPr kumimoji="0" lang="zh-CN" sz="2400" b="0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  <a:t>即对组织自我评估的关联性、有效性、充分性及合规情况进行评估。</a:t>
            </a:r>
            <a:br>
              <a:rPr kumimoji="0" lang="zh-CN" sz="2400" b="0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</a:br>
            <a:br>
              <a:rPr kumimoji="0" lang="zh-CN" sz="2400" b="0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</a:br>
            <a:r>
              <a:rPr kumimoji="0" lang="zh-CN" sz="2400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  <a:t>为什么？</a:t>
            </a:r>
            <a:br>
              <a:rPr lang="zh-CN" sz="2400" b="0" dirty="0">
                <a:solidFill>
                  <a:srgbClr val="2B2E2F"/>
                </a:solidFill>
                <a:latin typeface="+mj-lt"/>
                <a:ea typeface="SimSun"/>
                <a:cs typeface="+mn-cs"/>
              </a:rPr>
            </a:br>
            <a:endParaRPr lang="zh-CN" sz="2400" b="0" dirty="0">
              <a:solidFill>
                <a:srgbClr val="2B2E2F"/>
              </a:solidFill>
              <a:latin typeface="+mj-lt"/>
              <a:ea typeface="SimSun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EF10A2-008C-4A09-BB9A-0F6A9C0C3F38}"/>
              </a:ext>
            </a:extLst>
          </p:cNvPr>
          <p:cNvSpPr txBox="1"/>
          <p:nvPr/>
        </p:nvSpPr>
        <p:spPr>
          <a:xfrm>
            <a:off x="645543" y="905774"/>
            <a:ext cx="2108200" cy="55803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sz="2800" b="1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</a:rPr>
              <a:t>回答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9EC96C-9909-178C-F602-E7F68FCABD11}"/>
              </a:ext>
            </a:extLst>
          </p:cNvPr>
          <p:cNvSpPr txBox="1"/>
          <p:nvPr/>
        </p:nvSpPr>
        <p:spPr>
          <a:xfrm>
            <a:off x="645542" y="3745017"/>
            <a:ext cx="10899477" cy="1377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kumimoji="0" lang="zh-CN" sz="2400" b="0" i="0" u="none" strike="noStrike" cap="none" normalizeH="0" baseline="0" noProof="0" dirty="0">
                <a:ln>
                  <a:noFill/>
                </a:ln>
                <a:solidFill>
                  <a:srgbClr val="2B2E2F"/>
                </a:solidFill>
                <a:effectLst/>
                <a:uLnTx/>
                <a:uFillTx/>
                <a:latin typeface="+mj-lt"/>
                <a:ea typeface="SimSun"/>
                <a:cs typeface="+mn-cs"/>
              </a:rPr>
              <a:t>面谈人数不足（50人中仅面谈1人，在数量和多样性方面均不具代表性）；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sz="2400" b="0" dirty="0">
                <a:solidFill>
                  <a:srgbClr val="2B2E2F"/>
                </a:solidFill>
                <a:latin typeface="+mj-lt"/>
                <a:ea typeface="SimSun"/>
                <a:cs typeface="+mn-cs"/>
              </a:rPr>
              <a:t>未通过核查相关文件来佐证并评估相关要求的实施情况；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sz="2400" b="0" dirty="0">
                <a:solidFill>
                  <a:srgbClr val="2B2E2F"/>
                </a:solidFill>
                <a:latin typeface="+mj-lt"/>
                <a:ea typeface="SimSun"/>
                <a:cs typeface="+mn-cs"/>
              </a:rPr>
              <a:t>未对自我评估表进行评估，或其中的问题未进行整改。</a:t>
            </a:r>
          </a:p>
        </p:txBody>
      </p:sp>
    </p:spTree>
    <p:extLst>
      <p:ext uri="{BB962C8B-B14F-4D97-AF65-F5344CB8AC3E}">
        <p14:creationId xmlns:p14="http://schemas.microsoft.com/office/powerpoint/2010/main" val="2105250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E4C75-4338-43EC-93AA-790CFF4DB39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18868" y="458152"/>
            <a:ext cx="9105900" cy="65881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zh-CN" sz="2800">
                <a:solidFill>
                  <a:schemeClr val="tx1"/>
                </a:solidFill>
                <a:latin typeface="+mj-lt"/>
                <a:ea typeface="SimSun"/>
              </a:rPr>
              <a:t>核心劳工要求审核 – FSC-STD-20-011的具体内容...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A6B7A1D-30A1-4A20-9886-B2788312FF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980699"/>
              </p:ext>
            </p:extLst>
          </p:nvPr>
        </p:nvGraphicFramePr>
        <p:xfrm>
          <a:off x="718868" y="1116966"/>
          <a:ext cx="8168375" cy="5548503"/>
        </p:xfrm>
        <a:graphic>
          <a:graphicData uri="http://schemas.openxmlformats.org/drawingml/2006/table">
            <a:tbl>
              <a:tblPr firstRow="1" firstCol="1" bandRow="1"/>
              <a:tblGrid>
                <a:gridCol w="8168375">
                  <a:extLst>
                    <a:ext uri="{9D8B030D-6E8A-4147-A177-3AD203B41FA5}">
                      <a16:colId xmlns:a16="http://schemas.microsoft.com/office/drawing/2014/main" val="3784729343"/>
                    </a:ext>
                  </a:extLst>
                </a:gridCol>
              </a:tblGrid>
              <a:tr h="4002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2400" b="1">
                          <a:effectLst/>
                          <a:latin typeface="+mj-lt"/>
                          <a:ea typeface="SimSun"/>
                          <a:cs typeface="Times New Roman"/>
                        </a:rPr>
                        <a:t>报告</a:t>
                      </a:r>
                    </a:p>
                  </a:txBody>
                  <a:tcPr marL="68580" marR="180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963035"/>
                  </a:ext>
                </a:extLst>
              </a:tr>
              <a:tr h="514824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2400" b="1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12.1</a:t>
                      </a:r>
                      <a:r>
                        <a:rPr lang="en-US" altLang="zh-CN" sz="2400" b="1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zh-CN" altLang="en-US" sz="2400" dirty="0">
                          <a:effectLst/>
                          <a:latin typeface="+mj-lt"/>
                          <a:ea typeface="+mn-ea"/>
                          <a:cs typeface="Times New Roman"/>
                        </a:rPr>
                        <a:t>认证机构应根据本标准规定的要求，将其评估结果和结论记录在报告中</a:t>
                      </a:r>
                      <a:r>
                        <a:rPr lang="zh-CN" sz="2400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，[…]。评估报告中应 […]</a:t>
                      </a:r>
                      <a:r>
                        <a:rPr lang="zh-CN" altLang="en-US" sz="2400" dirty="0">
                          <a:effectLst/>
                          <a:latin typeface="+mj-lt"/>
                          <a:ea typeface="+mn-ea"/>
                          <a:cs typeface="Times New Roman"/>
                        </a:rPr>
                        <a:t>至少包括下表 </a:t>
                      </a:r>
                      <a:r>
                        <a:rPr lang="en-US" altLang="zh-CN" sz="2400" dirty="0">
                          <a:effectLst/>
                          <a:latin typeface="+mj-lt"/>
                          <a:ea typeface="+mn-ea"/>
                          <a:cs typeface="Times New Roman"/>
                        </a:rPr>
                        <a:t>B </a:t>
                      </a:r>
                      <a:r>
                        <a:rPr lang="zh-CN" altLang="en-US" sz="2400" dirty="0">
                          <a:effectLst/>
                          <a:latin typeface="+mj-lt"/>
                          <a:ea typeface="+mn-ea"/>
                          <a:cs typeface="Times New Roman"/>
                        </a:rPr>
                        <a:t>中规定的信息</a:t>
                      </a:r>
                      <a:r>
                        <a:rPr lang="zh-CN" sz="2400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。</a:t>
                      </a:r>
                    </a:p>
                    <a:p>
                      <a:pPr marL="0" marR="0" algn="just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kern="1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2400" b="1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表B. 第4 c</a:t>
                      </a:r>
                      <a:r>
                        <a:rPr lang="en-US" altLang="zh-CN" sz="2400" b="1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) </a:t>
                      </a:r>
                      <a:r>
                        <a:rPr lang="zh-CN" sz="2400" b="1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项</a:t>
                      </a:r>
                      <a:r>
                        <a:rPr lang="zh-CN" altLang="en-US" sz="2400" b="1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“</a:t>
                      </a:r>
                      <a:r>
                        <a:rPr lang="zh-CN" sz="2400" b="1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评估报告</a:t>
                      </a:r>
                      <a:r>
                        <a:rPr lang="zh-CN" altLang="en-US" sz="2400" b="1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基本</a:t>
                      </a:r>
                      <a:r>
                        <a:rPr lang="zh-CN" sz="2400" b="1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内容要求</a:t>
                      </a:r>
                      <a:r>
                        <a:rPr lang="zh-CN" altLang="en-US" sz="2400" b="1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”</a:t>
                      </a:r>
                      <a:endParaRPr lang="zh-CN" sz="2400" b="1" dirty="0">
                        <a:effectLst/>
                        <a:latin typeface="+mj-lt"/>
                        <a:ea typeface="SimSun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2400" u="sng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条理清晰地呈现审核中发现的问题</a:t>
                      </a:r>
                      <a:r>
                        <a:rPr lang="zh-CN" sz="2400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，在评估中逐项论证是否符合或不符合</a:t>
                      </a:r>
                      <a:r>
                        <a:rPr lang="zh-CN" sz="2400" u="sng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所有适用的FSC规范性文件</a:t>
                      </a:r>
                      <a:r>
                        <a:rPr lang="zh-CN" sz="2400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（如FSC-STD-40-004、FSC-STD-40-005）中的</a:t>
                      </a:r>
                      <a:r>
                        <a:rPr lang="zh-CN" sz="2400" u="sng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各项要求</a:t>
                      </a:r>
                      <a:r>
                        <a:rPr lang="zh-CN" sz="2400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。</a:t>
                      </a:r>
                    </a:p>
                  </a:txBody>
                  <a:tcPr marL="68580" marR="180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6909692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C01F038-87BE-EFF5-CEF5-AD30879207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38254"/>
              </p:ext>
            </p:extLst>
          </p:nvPr>
        </p:nvGraphicFramePr>
        <p:xfrm>
          <a:off x="9054790" y="1116966"/>
          <a:ext cx="2977376" cy="40706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977376">
                  <a:extLst>
                    <a:ext uri="{9D8B030D-6E8A-4147-A177-3AD203B41FA5}">
                      <a16:colId xmlns:a16="http://schemas.microsoft.com/office/drawing/2014/main" val="2570655710"/>
                    </a:ext>
                  </a:extLst>
                </a:gridCol>
              </a:tblGrid>
              <a:tr h="415744">
                <a:tc>
                  <a:txBody>
                    <a:bodyPr/>
                    <a:lstStyle/>
                    <a:p>
                      <a:r>
                        <a:rPr lang="zh-CN" sz="2400">
                          <a:latin typeface="+mj-lt"/>
                          <a:ea typeface="SimSun"/>
                        </a:rPr>
                        <a:t>讨论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083280"/>
                  </a:ext>
                </a:extLst>
              </a:tr>
              <a:tr h="1166948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zh-CN" sz="2400" b="1" u="none" strike="noStrike" cap="none" dirty="0">
                          <a:solidFill>
                            <a:schemeClr val="dk1"/>
                          </a:solidFill>
                          <a:latin typeface="+mj-lt"/>
                          <a:ea typeface="SimSun"/>
                          <a:cs typeface="Times New Roman"/>
                          <a:sym typeface="Arial"/>
                        </a:rPr>
                        <a:t>Q1.</a:t>
                      </a:r>
                      <a:r>
                        <a:rPr lang="zh-CN" sz="2400" dirty="0">
                          <a:effectLst/>
                          <a:latin typeface="+mj-lt"/>
                          <a:ea typeface="SimSun"/>
                          <a:cs typeface="Times New Roman"/>
                          <a:sym typeface="Arial"/>
                        </a:rPr>
                        <a:t>“条理清晰地呈现观察结果和发现的问题”是指什么？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2400" kern="100" dirty="0">
                        <a:effectLst/>
                        <a:latin typeface="+mj-lt"/>
                        <a:ea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6750004"/>
                  </a:ext>
                </a:extLst>
              </a:tr>
              <a:tr h="1543594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zh-CN" sz="2400" b="1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Q2.</a:t>
                      </a:r>
                      <a:r>
                        <a:rPr lang="en-US" altLang="zh-CN" sz="2400" b="1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zh-CN" sz="2400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关于核心劳工要求事项的客观证据有哪些示例？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2400" kern="100" dirty="0">
                        <a:effectLst/>
                        <a:latin typeface="+mj-lt"/>
                        <a:ea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0044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377600"/>
      </p:ext>
    </p:extLst>
  </p:cSld>
  <p:clrMapOvr>
    <a:masterClrMapping/>
  </p:clrMapOvr>
</p:sld>
</file>

<file path=ppt/theme/theme1.xml><?xml version="1.0" encoding="utf-8"?>
<a:theme xmlns:a="http://schemas.openxmlformats.org/drawingml/2006/main" name="1_Presentation Body">
  <a:themeElements>
    <a:clrScheme name="Custom 2">
      <a:dk1>
        <a:srgbClr val="000000"/>
      </a:dk1>
      <a:lt1>
        <a:srgbClr val="FFFFFF"/>
      </a:lt1>
      <a:dk2>
        <a:srgbClr val="656565"/>
      </a:dk2>
      <a:lt2>
        <a:srgbClr val="EEECE1"/>
      </a:lt2>
      <a:accent1>
        <a:srgbClr val="FE2823"/>
      </a:accent1>
      <a:accent2>
        <a:srgbClr val="2FC276"/>
      </a:accent2>
      <a:accent3>
        <a:srgbClr val="BF2121"/>
      </a:accent3>
      <a:accent4>
        <a:srgbClr val="FDADAC"/>
      </a:accent4>
      <a:accent5>
        <a:srgbClr val="D1D1CE"/>
      </a:accent5>
      <a:accent6>
        <a:srgbClr val="656565"/>
      </a:accent6>
      <a:hlink>
        <a:srgbClr val="2FC276"/>
      </a:hlink>
      <a:folHlink>
        <a:srgbClr val="2B1818"/>
      </a:folHlink>
    </a:clrScheme>
    <a:fontScheme name="Arial Black-Arial">
      <a:majorFont>
        <a:latin typeface="Arial Black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Custom 1">
      <a:dk1>
        <a:srgbClr val="2B2E2F"/>
      </a:dk1>
      <a:lt1>
        <a:srgbClr val="FFFFFF"/>
      </a:lt1>
      <a:dk2>
        <a:srgbClr val="214452"/>
      </a:dk2>
      <a:lt2>
        <a:srgbClr val="E7E6E6"/>
      </a:lt2>
      <a:accent1>
        <a:srgbClr val="1F4652"/>
      </a:accent1>
      <a:accent2>
        <a:srgbClr val="EA2728"/>
      </a:accent2>
      <a:accent3>
        <a:srgbClr val="99D6C8"/>
      </a:accent3>
      <a:accent4>
        <a:srgbClr val="1D4653"/>
      </a:accent4>
      <a:accent5>
        <a:srgbClr val="2A2F30"/>
      </a:accent5>
      <a:accent6>
        <a:srgbClr val="97D6C7"/>
      </a:accent6>
      <a:hlink>
        <a:srgbClr val="EA2628"/>
      </a:hlink>
      <a:folHlink>
        <a:srgbClr val="99D6C9"/>
      </a:folHlink>
    </a:clrScheme>
    <a:fontScheme name="Office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SimSun"/>
        <a:cs typeface=""/>
      </a:majorFont>
      <a:minorFont>
        <a:latin typeface="Calibri" panose="020F0502020204030204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91c59f4-5679-4159-8706-d0a2969e2834" xsi:nil="true"/>
    <lcf76f155ced4ddcb4097134ff3c332f xmlns="1a13bb96-9e9e-4da2-a0ce-e3f4bfa2db9b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A8548DD1A7942A88DDF6F55C9776F" ma:contentTypeVersion="19" ma:contentTypeDescription="Create a new document." ma:contentTypeScope="" ma:versionID="82d5eb226bb71cc569a19fc21c2fb2ba">
  <xsd:schema xmlns:xsd="http://www.w3.org/2001/XMLSchema" xmlns:xs="http://www.w3.org/2001/XMLSchema" xmlns:p="http://schemas.microsoft.com/office/2006/metadata/properties" xmlns:ns2="1a13bb96-9e9e-4da2-a0ce-e3f4bfa2db9b" xmlns:ns3="391c59f4-5679-4159-8706-d0a2969e2834" targetNamespace="http://schemas.microsoft.com/office/2006/metadata/properties" ma:root="true" ma:fieldsID="4cc14a468727e845e9ec1e061ca4e360" ns2:_="" ns3:_="">
    <xsd:import namespace="1a13bb96-9e9e-4da2-a0ce-e3f4bfa2db9b"/>
    <xsd:import namespace="391c59f4-5679-4159-8706-d0a2969e28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13bb96-9e9e-4da2-a0ce-e3f4bfa2db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f2cac1bc-b845-4316-a757-d4fa565f3c4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1c59f4-5679-4159-8706-d0a2969e283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c27d5a3-05f5-4922-a213-2c62aaebaf2c}" ma:internalName="TaxCatchAll" ma:showField="CatchAllData" ma:web="391c59f4-5679-4159-8706-d0a2969e28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FBB20FE-04D1-48C3-A4B6-FC38F215322C}">
  <ds:schemaRefs>
    <ds:schemaRef ds:uri="http://www.w3.org/XML/1998/namespace"/>
    <ds:schemaRef ds:uri="efc2542a-561c-4b3e-ba0c-b6a93958cf96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5b5afd21-02a2-479e-8ccf-e4ace2f9df0f"/>
    <ds:schemaRef ds:uri="http://purl.org/dc/terms/"/>
    <ds:schemaRef ds:uri="9138ddcf-61ef-453b-a2ff-3822b629deef"/>
    <ds:schemaRef ds:uri="bfff9e4e-7e48-4fac-9749-39d7eee74a8f"/>
  </ds:schemaRefs>
</ds:datastoreItem>
</file>

<file path=customXml/itemProps2.xml><?xml version="1.0" encoding="utf-8"?>
<ds:datastoreItem xmlns:ds="http://schemas.openxmlformats.org/officeDocument/2006/customXml" ds:itemID="{B8C9A3CE-89CA-4147-98DB-877B722D40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01693A-111F-49ED-8D6A-4784FE207FFD}"/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1888</Words>
  <Application>Microsoft Office PowerPoint</Application>
  <PresentationFormat>宽屏</PresentationFormat>
  <Paragraphs>128</Paragraphs>
  <Slides>12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Avenir</vt:lpstr>
      <vt:lpstr>SimSun</vt:lpstr>
      <vt:lpstr>Arial</vt:lpstr>
      <vt:lpstr>Arial Black</vt:lpstr>
      <vt:lpstr>Calibri</vt:lpstr>
      <vt:lpstr>Symbol</vt:lpstr>
      <vt:lpstr>1_Presentation Body</vt:lpstr>
      <vt:lpstr>1_Office Theme</vt:lpstr>
      <vt:lpstr>FSC(R)产销监管链核心 劳工要求（CLR）审核员培训</vt:lpstr>
      <vt:lpstr>本模块目标</vt:lpstr>
      <vt:lpstr>FSC产销监管链核心劳工要求的关键/相关FSC认可要求是什么？ </vt:lpstr>
      <vt:lpstr>核心劳工要求审核 – FSC-STD-20-011的具体内容...</vt:lpstr>
      <vt:lpstr>核心劳工要求审核 – FSC-STD-20-011的具体内容...</vt:lpstr>
      <vt:lpstr>核心劳工要求审核 – 需牢记下列关键词...</vt:lpstr>
      <vt:lpstr>PowerPoint 演示文稿</vt:lpstr>
      <vt:lpstr>存在不符合项：  认证机构审核团队未按照FSC-STD-40-004第7章的规定规范实施评估机制， 即对组织自我评估的关联性、有效性、充分性及合规情况进行评估。  为什么？ </vt:lpstr>
      <vt:lpstr>核心劳工要求审核 – FSC-STD-20-011的具体内容...</vt:lpstr>
      <vt:lpstr>PowerPoint 演示文稿</vt:lpstr>
      <vt:lpstr>存在不符合项。  为什么？</vt:lpstr>
      <vt:lpstr>模块4.1到此结束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Auditor Training on FSC Core Labor Requirements (CLR)</dc:title>
  <dc:creator>Etienne Kuzong</dc:creator>
  <cp:lastModifiedBy>Haggi</cp:lastModifiedBy>
  <cp:revision>209</cp:revision>
  <dcterms:created xsi:type="dcterms:W3CDTF">2024-06-25T08:57:25Z</dcterms:created>
  <dcterms:modified xsi:type="dcterms:W3CDTF">2025-09-23T06:53:52Z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0x010100223A8548DD1A7942A88DDF6F55C9776F</vt:lpwstr>
  </property>
  <property fmtid="{D5CDD505-2E9C-101B-9397-08002B2CF9AE}" pid="3" name="Order">
    <vt:lpwstr>1100200.00000000</vt:lpwstr>
  </property>
  <property fmtid="{D5CDD505-2E9C-101B-9397-08002B2CF9AE}" pid="4" name="ComplianceAssetId">
    <vt:lpwstr/>
  </property>
  <property fmtid="{D5CDD505-2E9C-101B-9397-08002B2CF9AE}" pid="5" name="_activity">
    <vt:lpwstr>{"FileActivityType":"6","FileActivityTimeStamp":"2025-03-25T16:16:00.483Z","FileActivityUsersOnPage":[{"DisplayName":"Emily White","Id":"e.white@fsc.org"}],"FileActivityNavigationId":null}</vt:lpwstr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MediaServiceImageTags">
    <vt:lpwstr/>
  </property>
</Properties>
</file>